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4E913F-B38C-BA54-63D0-FA29659E62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83FD1A9-BC68-789E-098A-BE470F8465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067EEA6-1931-DE3C-3846-5AA722D6C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39F84-70BE-47C5-B7FF-F01956391BC4}" type="datetimeFigureOut">
              <a:rPr lang="de-DE" smtClean="0"/>
              <a:t>20.06.2023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93D9963-2C07-B7A7-8C8D-02A671D5D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48B89FF-CA81-9CD9-08C1-DC963FDC7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AF60-1D28-4B04-863D-A45C0D4A8BB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9749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338C19-998E-5DA5-7D40-0028C1901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C5F6109-163B-A895-1F49-BE8118F7C9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39399CE-EC93-B892-9210-4BDA48968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39F84-70BE-47C5-B7FF-F01956391BC4}" type="datetimeFigureOut">
              <a:rPr lang="de-DE" smtClean="0"/>
              <a:t>20.06.2023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A141A10-791D-3296-7A71-CA4690057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029052C-479C-E039-76A7-ED7688E9A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AF60-1D28-4B04-863D-A45C0D4A8BB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7941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FD54685F-5CEA-5704-BF70-4BF3B9C79D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0974FCA-2EF5-7F2F-D4F0-D8D310C72D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032174E-EECF-9A97-8B85-368057039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39F84-70BE-47C5-B7FF-F01956391BC4}" type="datetimeFigureOut">
              <a:rPr lang="de-DE" smtClean="0"/>
              <a:t>20.06.2023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9D09B2D-8260-DDB3-F33E-B650C9A94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3B4CB7D-7D65-065F-9912-1B40DE4DB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AF60-1D28-4B04-863D-A45C0D4A8BB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6114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0E6E1C-F4E3-40EC-3D2A-870C6FE9E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8024391-85EE-8226-A580-EE3996E04A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5D2E312-EFBF-0F8D-08E0-53A0C8EB4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39F84-70BE-47C5-B7FF-F01956391BC4}" type="datetimeFigureOut">
              <a:rPr lang="de-DE" smtClean="0"/>
              <a:t>20.06.2023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A26A46C-3BC4-FC6E-B205-BDBE9AAA2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CA8950C-FC1D-BB00-1731-1D1EA023C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AF60-1D28-4B04-863D-A45C0D4A8BB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4707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868F4D-C1C5-A4A6-E1B0-62702ED54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7F81DC2-343A-BA5D-585C-405D20E116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224EEC4-260A-B463-5306-9F2E00A79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39F84-70BE-47C5-B7FF-F01956391BC4}" type="datetimeFigureOut">
              <a:rPr lang="de-DE" smtClean="0"/>
              <a:t>20.06.2023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B3103D1-5181-599D-9570-06B813FA1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B4D7E09-6604-8042-9654-BB3A25B15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AF60-1D28-4B04-863D-A45C0D4A8BB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9130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7407A5-1FDE-9B49-C8DD-E1594D270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6481BCC-3865-8228-3C6B-3CF9FB7D5D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688BB76-5C78-FCA6-E908-CD312CD943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E60564D-FB8A-EA92-4490-D9B0F7A0B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39F84-70BE-47C5-B7FF-F01956391BC4}" type="datetimeFigureOut">
              <a:rPr lang="de-DE" smtClean="0"/>
              <a:t>20.06.2023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B492D34-7F12-6BE0-C30F-50FE21D37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ABDF8B5-3853-2537-DCAD-B4462AF08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AF60-1D28-4B04-863D-A45C0D4A8BB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1488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EAA0AA-7197-E6F3-BAD9-2D0BF4A96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02D96B7-5639-001C-55C5-5F1D8A38C5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28060AA-BAC7-12C0-59CC-64B0236B30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62A439D-0DDF-7178-F8A3-4C0D06C840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4F4DF15-90FE-4491-3217-6B1B305B1F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64F05641-6D31-14D9-E408-CB3B4AE86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39F84-70BE-47C5-B7FF-F01956391BC4}" type="datetimeFigureOut">
              <a:rPr lang="de-DE" smtClean="0"/>
              <a:t>20.06.2023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6688053B-CAF2-CF4D-67A5-76CA63AF9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00D6008-1DBB-DBC3-C8A2-770CE495A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AF60-1D28-4B04-863D-A45C0D4A8BB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71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2DF956-C87F-5D04-24BC-44EA91F40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1F2D55F-BBC2-3A74-1206-99EDCD2BE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39F84-70BE-47C5-B7FF-F01956391BC4}" type="datetimeFigureOut">
              <a:rPr lang="de-DE" smtClean="0"/>
              <a:t>20.06.2023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5F10B27-6A75-D1DC-78EF-17DF25D9A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D7CCE94-1172-B893-8E80-CF04882B9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AF60-1D28-4B04-863D-A45C0D4A8BB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9847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7E51176C-CA52-487F-6EE2-CEECD7F78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39F84-70BE-47C5-B7FF-F01956391BC4}" type="datetimeFigureOut">
              <a:rPr lang="de-DE" smtClean="0"/>
              <a:t>20.06.2023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D2AF316-AEF3-E523-F21B-490F36EB8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5BD38E9-7F45-5ECF-8F56-6315AE1D8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AF60-1D28-4B04-863D-A45C0D4A8BB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9129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868DED-4144-C700-550C-A2B480665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41CABBC-E0DC-58E3-D749-EC4AEDDF1D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173693B-F812-AE36-1674-A6D9FE9E60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DCFD13A-584D-0070-C69D-06D73732F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39F84-70BE-47C5-B7FF-F01956391BC4}" type="datetimeFigureOut">
              <a:rPr lang="de-DE" smtClean="0"/>
              <a:t>20.06.2023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D3E82A6-DE14-8B04-2A1F-99F36AC54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9445B56-676A-005E-0CFB-09E3FE737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AF60-1D28-4B04-863D-A45C0D4A8BB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5373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C045E7-0347-D2DA-C188-09B201A578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B0F100F4-1FBC-DE20-6B15-822CA81AB8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1F39B91-180D-D155-F495-66BDD77274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92FE6D2-3C27-A9DF-0E29-51679AAD8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39F84-70BE-47C5-B7FF-F01956391BC4}" type="datetimeFigureOut">
              <a:rPr lang="de-DE" smtClean="0"/>
              <a:t>20.06.2023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9E73E17-276D-C073-8617-8D69BC537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B5E2E6C-EBFE-63D1-DF51-71E58BF32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9AF60-1D28-4B04-863D-A45C0D4A8BB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1234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0BB06C38-DBCE-7EC7-DBE1-5B122FC8FD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D2E3CB9-B3CC-0E78-9EF1-F7E4B534F7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7BF66E3-D9C1-384C-213C-FCB3DEFC48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339F84-70BE-47C5-B7FF-F01956391BC4}" type="datetimeFigureOut">
              <a:rPr lang="de-DE" smtClean="0"/>
              <a:t>20.06.2023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91D43A3-929C-7200-2F7A-1634FF679F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EDE8A14-3442-216B-B70F-D95AFA7C51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09AF60-1D28-4B04-863D-A45C0D4A8BB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9045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" name="Titel 3"/>
          <p:cNvSpPr>
            <a:spLocks noGrp="1"/>
          </p:cNvSpPr>
          <p:nvPr>
            <p:ph type="title"/>
          </p:nvPr>
        </p:nvSpPr>
        <p:spPr bwMode="auto">
          <a:xfrm>
            <a:off x="1370225" y="813583"/>
            <a:ext cx="7886700" cy="1325563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  <a:defRPr/>
            </a:pPr>
            <a:r>
              <a:rPr lang="de-DE" sz="3600" dirty="0" err="1"/>
              <a:t>Lecturer</a:t>
            </a:r>
            <a:r>
              <a:rPr lang="de-DE" sz="3600" dirty="0"/>
              <a:t> Evaluation</a:t>
            </a:r>
            <a:br>
              <a:rPr lang="de-DE" sz="3200" dirty="0"/>
            </a:br>
            <a:br>
              <a:rPr lang="de-DE" sz="4000" dirty="0"/>
            </a:br>
            <a:r>
              <a:rPr lang="de-DE" sz="2000" dirty="0" err="1"/>
              <a:t>Lecturers</a:t>
            </a:r>
            <a:r>
              <a:rPr lang="de-DE" sz="2000" dirty="0"/>
              <a:t> Title and Name: Course-Name</a:t>
            </a:r>
          </a:p>
        </p:txBody>
      </p:sp>
      <p:sp>
        <p:nvSpPr>
          <p:cNvPr id="7" name="Inhaltsplatzhalter 4"/>
          <p:cNvSpPr>
            <a:spLocks noGrp="1"/>
          </p:cNvSpPr>
          <p:nvPr>
            <p:ph idx="1"/>
          </p:nvPr>
        </p:nvSpPr>
        <p:spPr bwMode="auto">
          <a:xfrm>
            <a:off x="1370225" y="2761542"/>
            <a:ext cx="9385758" cy="3101886"/>
          </a:xfrm>
          <a:prstGeom prst="rect">
            <a:avLst/>
          </a:prstGeom>
          <a:ln>
            <a:noFill/>
          </a:ln>
        </p:spPr>
        <p:txBody>
          <a:bodyPr/>
          <a:lstStyle/>
          <a:p>
            <a:pPr marL="0" indent="0">
              <a:lnSpc>
                <a:spcPct val="150000"/>
              </a:lnSpc>
              <a:buNone/>
              <a:defRPr/>
            </a:pPr>
            <a:r>
              <a:rPr lang="de-DE" sz="2400" dirty="0" err="1">
                <a:latin typeface="+mj-lt"/>
              </a:rPr>
              <a:t>Please</a:t>
            </a:r>
            <a:r>
              <a:rPr lang="de-DE" sz="2400" dirty="0">
                <a:latin typeface="+mj-lt"/>
              </a:rPr>
              <a:t> rate </a:t>
            </a:r>
            <a:r>
              <a:rPr lang="de-DE" sz="2400" dirty="0" err="1">
                <a:latin typeface="+mj-lt"/>
              </a:rPr>
              <a:t>this</a:t>
            </a:r>
            <a:r>
              <a:rPr lang="de-DE" sz="2400" dirty="0">
                <a:latin typeface="+mj-lt"/>
              </a:rPr>
              <a:t> </a:t>
            </a:r>
            <a:r>
              <a:rPr lang="de-DE" sz="2400" dirty="0" err="1">
                <a:latin typeface="+mj-lt"/>
              </a:rPr>
              <a:t>course</a:t>
            </a:r>
            <a:r>
              <a:rPr lang="de-DE" sz="2400" dirty="0">
                <a:latin typeface="+mj-lt"/>
              </a:rPr>
              <a:t> </a:t>
            </a:r>
            <a:r>
              <a:rPr lang="de-DE" sz="2400" u="sng" dirty="0">
                <a:latin typeface="+mj-lt"/>
              </a:rPr>
              <a:t>online</a:t>
            </a:r>
            <a:r>
              <a:rPr lang="de-DE" sz="2400" dirty="0">
                <a:latin typeface="+mj-lt"/>
              </a:rPr>
              <a:t> </a:t>
            </a:r>
            <a:r>
              <a:rPr lang="de-DE" sz="2400" dirty="0" err="1">
                <a:latin typeface="+mj-lt"/>
              </a:rPr>
              <a:t>now</a:t>
            </a:r>
            <a:endParaRPr sz="2400" dirty="0">
              <a:latin typeface="+mj-lt"/>
            </a:endParaRPr>
          </a:p>
          <a:p>
            <a:pPr marL="0" indent="0">
              <a:buNone/>
              <a:defRPr/>
            </a:pPr>
            <a:endParaRPr lang="de-DE" sz="2400" dirty="0">
              <a:latin typeface="+mj-lt"/>
            </a:endParaRPr>
          </a:p>
          <a:p>
            <a:pPr marL="0" indent="0">
              <a:buNone/>
              <a:defRPr/>
            </a:pPr>
            <a:r>
              <a:rPr lang="de-DE" sz="1800" b="1" dirty="0">
                <a:solidFill>
                  <a:srgbClr val="FF0000"/>
                </a:solidFill>
                <a:latin typeface="+mj-lt"/>
              </a:rPr>
              <a:t>[PASTE THE QR-CODE HERE]</a:t>
            </a:r>
            <a:r>
              <a:rPr lang="de-DE" sz="1800" b="1" dirty="0">
                <a:latin typeface="+mj-lt"/>
              </a:rPr>
              <a:t>	Link</a:t>
            </a:r>
            <a:r>
              <a:rPr lang="de-DE" sz="1800" dirty="0">
                <a:latin typeface="+mj-lt"/>
              </a:rPr>
              <a:t>: https://befragung.uni-mainz.de/evasys/online</a:t>
            </a:r>
            <a:endParaRPr dirty="0"/>
          </a:p>
          <a:p>
            <a:pPr marL="0" indent="0">
              <a:buNone/>
              <a:defRPr/>
            </a:pPr>
            <a:r>
              <a:rPr lang="de-DE" sz="1800" b="1" dirty="0">
                <a:latin typeface="+mj-lt"/>
              </a:rPr>
              <a:t>			Password</a:t>
            </a:r>
            <a:r>
              <a:rPr lang="de-DE" sz="1800" dirty="0">
                <a:latin typeface="+mj-lt"/>
              </a:rPr>
              <a:t>:	 </a:t>
            </a:r>
            <a:r>
              <a:rPr lang="de-DE" sz="1800" dirty="0">
                <a:solidFill>
                  <a:srgbClr val="FF0000"/>
                </a:solidFill>
                <a:latin typeface="+mj-lt"/>
              </a:rPr>
              <a:t>ENTER THE PASSWORD FROM THE MAIL HERE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</Words>
  <Application>Microsoft Office PowerPoint</Application>
  <PresentationFormat>Breitbild</PresentationFormat>
  <Paragraphs>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Lecturer Evaluation  Lecturers Title and Name: Course-Name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Lecturer Evaluation  Lecturers Title and Name: Course-Name</dc:title>
  <dc:creator>Kloska, Laura</dc:creator>
  <cp:lastModifiedBy>Brasnic, Kristina</cp:lastModifiedBy>
  <cp:revision>2</cp:revision>
  <dcterms:created xsi:type="dcterms:W3CDTF">2023-06-20T08:42:11Z</dcterms:created>
  <dcterms:modified xsi:type="dcterms:W3CDTF">2023-06-20T10:37:30Z</dcterms:modified>
</cp:coreProperties>
</file>