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8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44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3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60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63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27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55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3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97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75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10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65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D0F1-2FBF-4274-A501-6B55FCC8F25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FB324-1A2D-4678-BBE2-A4AB03AC7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5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A4EB23EA-5770-4D27-A72B-21DCDD343B9C}"/>
              </a:ext>
            </a:extLst>
          </p:cNvPr>
          <p:cNvSpPr/>
          <p:nvPr/>
        </p:nvSpPr>
        <p:spPr>
          <a:xfrm rot="19728699">
            <a:off x="3718193" y="3696409"/>
            <a:ext cx="40543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0" cap="none" spc="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Beispiel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AAD4A0-B8CE-486F-90BE-602AF2C6E933}"/>
              </a:ext>
            </a:extLst>
          </p:cNvPr>
          <p:cNvSpPr/>
          <p:nvPr/>
        </p:nvSpPr>
        <p:spPr>
          <a:xfrm rot="19728699">
            <a:off x="412689" y="997020"/>
            <a:ext cx="40543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0" cap="none" spc="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Beispiel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747594"/>
            <a:ext cx="78867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de-DE" sz="3600" b="1" dirty="0">
                <a:solidFill>
                  <a:srgbClr val="FF0000"/>
                </a:solidFill>
              </a:rPr>
              <a:t>Lehrveranstaltungsbewertung</a:t>
            </a:r>
            <a:br>
              <a:rPr lang="de-DE" sz="3600" dirty="0"/>
            </a:br>
            <a:br>
              <a:rPr lang="de-DE" dirty="0"/>
            </a:br>
            <a:r>
              <a:rPr lang="de-DE" sz="2000" dirty="0"/>
              <a:t>Titel und Name der/des Dozierenden: LV-Name</a:t>
            </a:r>
            <a:endParaRPr lang="de-DE" sz="36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28650" y="2818103"/>
            <a:ext cx="8268654" cy="310188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+mj-lt"/>
              </a:rPr>
              <a:t>Bitte bewerten Sie jetzt </a:t>
            </a:r>
            <a:r>
              <a:rPr lang="de-DE" sz="2400" u="sng" dirty="0">
                <a:latin typeface="+mj-lt"/>
              </a:rPr>
              <a:t>online</a:t>
            </a:r>
            <a:r>
              <a:rPr lang="de-DE" sz="2400" dirty="0">
                <a:latin typeface="+mj-lt"/>
              </a:rPr>
              <a:t> diese Veranstaltung</a:t>
            </a:r>
          </a:p>
          <a:p>
            <a:pPr marL="0" indent="0">
              <a:buNone/>
            </a:pPr>
            <a:endParaRPr lang="de-DE" sz="2400" dirty="0">
              <a:latin typeface="+mj-lt"/>
            </a:endParaRPr>
          </a:p>
          <a:p>
            <a:pPr marL="0" indent="0">
              <a:buNone/>
            </a:pPr>
            <a:r>
              <a:rPr lang="de-DE" sz="1800" b="1" dirty="0">
                <a:latin typeface="+mj-lt"/>
              </a:rPr>
              <a:t>			Link</a:t>
            </a:r>
            <a:r>
              <a:rPr lang="de-DE" sz="1800" dirty="0">
                <a:latin typeface="+mj-lt"/>
              </a:rPr>
              <a:t>: 	https://befragung.uni-mainz.de/evasys/online</a:t>
            </a:r>
          </a:p>
          <a:p>
            <a:pPr marL="0" indent="0">
              <a:buNone/>
            </a:pPr>
            <a:r>
              <a:rPr lang="de-DE" sz="1800" b="1" dirty="0">
                <a:latin typeface="+mj-lt"/>
              </a:rPr>
              <a:t>			Losung</a:t>
            </a:r>
            <a:r>
              <a:rPr lang="de-DE" sz="1800" dirty="0">
                <a:latin typeface="+mj-lt"/>
              </a:rPr>
              <a:t>:	</a:t>
            </a:r>
            <a:r>
              <a:rPr lang="de-DE" sz="1800" dirty="0">
                <a:solidFill>
                  <a:srgbClr val="FF0000"/>
                </a:solidFill>
                <a:latin typeface="+mj-lt"/>
              </a:rPr>
              <a:t>JLAXYZ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531" y="6000930"/>
            <a:ext cx="1217772" cy="58639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503018"/>
            <a:ext cx="2258177" cy="2258177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1967174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Lehrveranstaltungsbewertung  Titel und Name der/des Dozierenden: LV-Name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Lehrveranstaltungsbewertung</dc:title>
  <dc:creator>Schmidt, Franziska</dc:creator>
  <cp:lastModifiedBy>Kozlova, Margarita</cp:lastModifiedBy>
  <cp:revision>20</cp:revision>
  <dcterms:created xsi:type="dcterms:W3CDTF">2018-12-07T15:32:50Z</dcterms:created>
  <dcterms:modified xsi:type="dcterms:W3CDTF">2020-09-28T08:48:35Z</dcterms:modified>
</cp:coreProperties>
</file>