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0" r:id="rId5"/>
    <p:sldId id="271" r:id="rId6"/>
    <p:sldId id="297" r:id="rId7"/>
    <p:sldId id="298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8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3537E-A1F1-4489-9690-C5704E59B9E5}" type="datetimeFigureOut">
              <a:rPr lang="de-DE" smtClean="0"/>
              <a:pPr/>
              <a:t>05.02.2014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C1FC-D67F-4E1B-BDAB-66F9F46C4F1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4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68D2E-8D85-4C2C-B853-2F29566030E3}" type="datetimeFigureOut">
              <a:rPr lang="de-DE" smtClean="0"/>
              <a:pPr/>
              <a:t>05.02.2014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E2842-0D7A-4DD5-A351-22549F4DC6C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26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E2842-0D7A-4DD5-A351-22549F4DC6C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827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E2842-0D7A-4DD5-A351-22549F4DC6C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01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E2842-0D7A-4DD5-A351-22549F4DC6C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842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E2842-0D7A-4DD5-A351-22549F4DC6C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87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428604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7181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3200" b="1" spc="100" noProof="0" smtClean="0">
                <a:latin typeface="Arial Narrow" pitchFamily="34" charset="0"/>
                <a:cs typeface="Arial Narrow"/>
              </a:rPr>
              <a:t>Dies ist eine Überschrift, sie gibt das Thema der Präsentation wieder</a:t>
            </a:r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3528" y="6453336"/>
            <a:ext cx="2133600" cy="365125"/>
          </a:xfrm>
        </p:spPr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3528" y="6448251"/>
            <a:ext cx="2133600" cy="365125"/>
          </a:xfrm>
        </p:spPr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de-DE" smtClean="0">
                <a:solidFill>
                  <a:prstClr val="black">
                    <a:tint val="75000"/>
                  </a:prstClr>
                </a:solidFill>
              </a:rPr>
            </a:br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57200" y="1268760"/>
            <a:ext cx="4042792" cy="4857403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644008" y="1268759"/>
            <a:ext cx="4042792" cy="4857403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57200" y="1268760"/>
            <a:ext cx="4042792" cy="4857403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4644008" y="1268760"/>
            <a:ext cx="4043363" cy="48577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4644008" y="1268760"/>
            <a:ext cx="4043363" cy="48577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56629" y="1268760"/>
            <a:ext cx="4043363" cy="48577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57200" y="4725144"/>
            <a:ext cx="4042792" cy="1401019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644008" y="4725144"/>
            <a:ext cx="4042792" cy="1401018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6"/>
          </p:nvPr>
        </p:nvSpPr>
        <p:spPr>
          <a:xfrm>
            <a:off x="457200" y="1268760"/>
            <a:ext cx="8229600" cy="338363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57200" y="4725144"/>
            <a:ext cx="4042792" cy="1401019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92696"/>
            <a:ext cx="5614988" cy="500062"/>
          </a:xfrm>
        </p:spPr>
        <p:txBody>
          <a:bodyPr/>
          <a:lstStyle>
            <a:lvl1pPr>
              <a:buNone/>
              <a:defRPr sz="2800"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Überschrift</a:t>
            </a:r>
            <a:endParaRPr lang="en-US" noProof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633664" y="4725144"/>
            <a:ext cx="4042792" cy="1401018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6"/>
          </p:nvPr>
        </p:nvSpPr>
        <p:spPr>
          <a:xfrm>
            <a:off x="457200" y="1268760"/>
            <a:ext cx="4042792" cy="3383632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7"/>
          </p:nvPr>
        </p:nvSpPr>
        <p:spPr>
          <a:xfrm>
            <a:off x="4633093" y="1268413"/>
            <a:ext cx="4043363" cy="33845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Mastertextformat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00364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528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defTabSz="457200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 defTabSz="457200"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  <a:p>
            <a:pPr algn="l" defTabSz="457200"/>
            <a:fld id="{24AB9230-679F-1045-B49B-98C0DCAF56B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algn="l" defTabSz="457200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Mastertitelformat bearbeiten</a:t>
            </a:r>
            <a:endParaRPr lang="en-US" noProof="0"/>
          </a:p>
        </p:txBody>
      </p:sp>
      <p:pic>
        <p:nvPicPr>
          <p:cNvPr id="8" name="Bild 23" descr="JGU-Logo_farbe.wm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40352" y="5855356"/>
            <a:ext cx="1728192" cy="1174043"/>
          </a:xfrm>
          <a:prstGeom prst="rect">
            <a:avLst/>
          </a:prstGeom>
        </p:spPr>
      </p:pic>
      <p:cxnSp>
        <p:nvCxnSpPr>
          <p:cNvPr id="10" name="Gerade Verbindung 9"/>
          <p:cNvCxnSpPr/>
          <p:nvPr/>
        </p:nvCxnSpPr>
        <p:spPr>
          <a:xfrm>
            <a:off x="323528" y="6381328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500" kern="1200">
          <a:solidFill>
            <a:schemeClr val="bg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644008" y="4964979"/>
            <a:ext cx="4225762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defTabSz="457200" eaLnBrk="0" hangingPunct="0"/>
            <a:endParaRPr lang="de-DE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3024336"/>
          </a:xfrm>
        </p:spPr>
        <p:txBody>
          <a:bodyPr>
            <a:noAutofit/>
          </a:bodyPr>
          <a:lstStyle/>
          <a:p>
            <a:r>
              <a:rPr lang="de-DE" sz="4500" b="1" dirty="0" smtClean="0">
                <a:latin typeface="Calibri" panose="020F0502020204030204" pitchFamily="34" charset="0"/>
              </a:rPr>
              <a:t>Richtlinien für Wahlpflichtpraktikanten im </a:t>
            </a:r>
          </a:p>
          <a:p>
            <a:r>
              <a:rPr lang="de-DE" sz="4500" b="1" dirty="0" smtClean="0">
                <a:latin typeface="Calibri" panose="020F0502020204030204" pitchFamily="34" charset="0"/>
              </a:rPr>
              <a:t>AK Helm</a:t>
            </a:r>
          </a:p>
          <a:p>
            <a:endParaRPr lang="de-DE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latin typeface="Calibri" panose="020F0502020204030204" pitchFamily="34" charset="0"/>
              </a:rPr>
              <a:t>Vor dem Praktikum:</a:t>
            </a:r>
            <a:endParaRPr lang="de-DE" b="1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2-3 Wochen vorher: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Kontaktaufnahme mit dem Betreuer: Detailabsprache, Literatur</a:t>
            </a:r>
          </a:p>
          <a:p>
            <a:pPr marL="457200" lvl="1" indent="0">
              <a:buNone/>
            </a:pPr>
            <a:endParaRPr lang="de-DE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Spätestens zu Praktikumsbeginn: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latin typeface="Calibri" panose="020F0502020204030204" pitchFamily="34" charset="0"/>
              </a:rPr>
              <a:t>Power Point Präsentation  (3-5 Folien)über das Thema an Betreuer </a:t>
            </a:r>
            <a:r>
              <a:rPr lang="de-DE" sz="2000" dirty="0" smtClean="0">
                <a:latin typeface="Calibri" panose="020F0502020204030204" pitchFamily="34" charset="0"/>
              </a:rPr>
              <a:t>schicken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Ggf. Korrektur</a:t>
            </a:r>
          </a:p>
          <a:p>
            <a:pPr marL="457200" lvl="1" indent="0">
              <a:buNone/>
            </a:pPr>
            <a:endParaRPr lang="de-DE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der ersten Praktikumswoche: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Power Point Präsentation  muss so weit sein, das der Betreuer sie an Prof Helm weiterleiten kann</a:t>
            </a:r>
          </a:p>
          <a:p>
            <a:pPr marL="457200" lvl="1" indent="0">
              <a:buNone/>
            </a:pPr>
            <a:endParaRPr lang="de-DE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2</a:t>
            </a:fld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de-DE" smtClean="0">
                <a:solidFill>
                  <a:prstClr val="black">
                    <a:tint val="75000"/>
                  </a:prstClr>
                </a:solidFill>
              </a:rPr>
            </a:br>
            <a:fld id="{406B8D37-584A-4A46-9FC3-8C35455BF84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latin typeface="Calibri" panose="020F0502020204030204" pitchFamily="34" charset="0"/>
              </a:rPr>
              <a:t>Das Praktikum:</a:t>
            </a:r>
            <a:endParaRPr lang="de-DE" b="1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574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Dauer: 4 Wochen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Arbeitszeit nach Rücksprache mit dem Betreuer (~ 9:00-16:00/ 17:00 Uhr)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Fehlzeiten von mehr als 3 Tagen Krankheit oder Vergleichbarem müssen nachgearbeitet werden.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Krankschreibung ab dem 3. Tag erforderlich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sz="20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Organisatorisches: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Während des Praktikums muss ein Laborbuch geführt werden, das am Ende des Praktikums im Arbeitskreis verbleibt.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Der Besuch des Gruppenseminars, mittwochs um 9:15 Uhr, ist obligatorisch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Zu Beginn des Praktikums muss eine Sicherheitsbelehrung erfolgen</a:t>
            </a:r>
          </a:p>
          <a:p>
            <a:pPr marL="457200" lvl="1" indent="0">
              <a:buNone/>
            </a:pPr>
            <a:endParaRPr lang="de-DE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3</a:t>
            </a:fld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de-DE" smtClean="0">
                <a:solidFill>
                  <a:prstClr val="black">
                    <a:tint val="75000"/>
                  </a:prstClr>
                </a:solidFill>
              </a:rPr>
            </a:br>
            <a:fld id="{406B8D37-584A-4A46-9FC3-8C35455BF84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206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latin typeface="Calibri" panose="020F0502020204030204" pitchFamily="34" charset="0"/>
              </a:rPr>
              <a:t>Nach dem </a:t>
            </a:r>
            <a:r>
              <a:rPr lang="de-DE" b="1" dirty="0" smtClean="0">
                <a:latin typeface="Calibri" panose="020F0502020204030204" pitchFamily="34" charset="0"/>
              </a:rPr>
              <a:t>Praktikum:</a:t>
            </a:r>
            <a:endParaRPr lang="de-DE" b="1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8579296" cy="485740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Abschluss Präsentation im Gruppenseminar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Termin nach Rücksprache mit dem Betreuer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Redezeit: 10-15 min. plus anschließende Fragerunde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Sprache: Englisch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Spätestens 3Tage vor dem Termin muss die Präsentation beim Betreuer sein, zwecks Korrektur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sz="20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Bericht: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Vorgaben vergleiche „Protokollrichtlinien“ auf der AK-Homepage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Zur Weiteren Orientierung können alte Berichte im AK eingesehen werden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Sprache: Englisch (nach Rücksprache auch Deutsch möglich)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1. Abgabe ~ 4 Wochen nach Praktikumsende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latin typeface="Calibri" panose="020F0502020204030204" pitchFamily="34" charset="0"/>
              </a:rPr>
              <a:t>Max. 3 Abgaben. Danach individuelle Entscheidung </a:t>
            </a:r>
            <a:r>
              <a:rPr lang="de-DE" sz="2000" dirty="0" smtClean="0">
                <a:latin typeface="Calibri" panose="020F0502020204030204" pitchFamily="34" charset="0"/>
              </a:rPr>
              <a:t>durch Prof Helm.</a:t>
            </a:r>
            <a:endParaRPr lang="de-DE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Richtlinien für Wahlpflichtpraktikanten im AK Helm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3A920A-4BD3-4948-978E-BFE2C6D0A4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4</a:t>
            </a:fld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de-DE" smtClean="0">
                <a:solidFill>
                  <a:prstClr val="black">
                    <a:tint val="75000"/>
                  </a:prstClr>
                </a:solidFill>
              </a:rPr>
            </a:br>
            <a:fld id="{406B8D37-584A-4A46-9FC3-8C35455BF84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algn="l"/>
              <a:t>05.02.2014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4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K-Helm-style_extended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1732CF84574F47B9099CDA1A8029D4" ma:contentTypeVersion="0" ma:contentTypeDescription="Ein neues Dokument erstellen." ma:contentTypeScope="" ma:versionID="6c17fb9bc73a8a93f9c9adb1d1cfea0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6c4a6dd5ef775a5269b08f7de37f93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26DD06-F2E4-41CA-8CCD-A10573C4AC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564C668-F445-4F4F-9EAD-B9D7E1FA0803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62A1E6-7957-4412-A34A-9330CD0A45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</Words>
  <Application>Microsoft Office PowerPoint</Application>
  <PresentationFormat>Bildschirmpräsentation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Times New Roman</vt:lpstr>
      <vt:lpstr>Wingdings</vt:lpstr>
      <vt:lpstr>AK-Helm-style_extended</vt:lpstr>
      <vt:lpstr>PowerPoint-Präsentation</vt:lpstr>
      <vt:lpstr>Vor dem Praktikum:</vt:lpstr>
      <vt:lpstr>Das Praktikum:</vt:lpstr>
      <vt:lpstr>Nach dem Praktikum: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Kathy</dc:creator>
  <cp:lastModifiedBy>Schmid, Katharina</cp:lastModifiedBy>
  <cp:revision>324</cp:revision>
  <dcterms:created xsi:type="dcterms:W3CDTF">2012-06-07T11:57:08Z</dcterms:created>
  <dcterms:modified xsi:type="dcterms:W3CDTF">2014-02-05T13:51:51Z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0x010100411732CF84574F47B9099CDA1A8029D4</vt:lpwstr>
  </property>
</Properties>
</file>