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7B77367B-3CDA-4AB5-BAB5-083092B743AC}">
          <p14:sldIdLst>
            <p14:sldId id="257"/>
          </p14:sldIdLst>
        </p14:section>
        <p14:section name="Abschnitt ohne Titel" id="{FCAA92E7-9E57-4102-8C3C-2BC462956D8A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3366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871B21-1B73-42B3-AD04-314EBAB77B17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53182-24BF-4BD9-B2FD-19B9BDF986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6790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/>
            <a:fld id="{EE278CB6-B0E4-4F61-9CEE-BC8EE63E388B}" type="slidenum">
              <a:rPr lang="de-DE">
                <a:solidFill>
                  <a:srgbClr val="000000"/>
                </a:solidFill>
                <a:latin typeface="Times New Roman" pitchFamily="16" charset="0"/>
                <a:ea typeface="Lucida Sans Unicode" charset="0"/>
              </a:rPr>
              <a:pPr eaLnBrk="1"/>
              <a:t>1</a:t>
            </a:fld>
            <a:endParaRPr lang="de-DE">
              <a:solidFill>
                <a:srgbClr val="000000"/>
              </a:solidFill>
              <a:latin typeface="Times New Roman" pitchFamily="16" charset="0"/>
              <a:ea typeface="Lucida Sans Unicode" charset="0"/>
            </a:endParaRPr>
          </a:p>
        </p:txBody>
      </p:sp>
      <p:sp>
        <p:nvSpPr>
          <p:cNvPr id="409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0938" cy="3721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82" y="4714969"/>
            <a:ext cx="5438711" cy="446735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760937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0C8A-358B-4BE4-8A92-69B56C324757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FF2D-0C48-46D3-A77A-3FCFC59EF6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36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0C8A-358B-4BE4-8A92-69B56C324757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FF2D-0C48-46D3-A77A-3FCFC59EF6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2583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0C8A-358B-4BE4-8A92-69B56C324757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FF2D-0C48-46D3-A77A-3FCFC59EF6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7042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3417" y="4599476"/>
            <a:ext cx="17134416" cy="3170726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07.10.11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9D0667-0FF7-4B3E-9ED2-30595E0FB5F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6995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0C8A-358B-4BE4-8A92-69B56C324757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FF2D-0C48-46D3-A77A-3FCFC59EF6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18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0C8A-358B-4BE4-8A92-69B56C324757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FF2D-0C48-46D3-A77A-3FCFC59EF6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886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0C8A-358B-4BE4-8A92-69B56C324757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FF2D-0C48-46D3-A77A-3FCFC59EF6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752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0C8A-358B-4BE4-8A92-69B56C324757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FF2D-0C48-46D3-A77A-3FCFC59EF6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9047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0C8A-358B-4BE4-8A92-69B56C324757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FF2D-0C48-46D3-A77A-3FCFC59EF6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562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0C8A-358B-4BE4-8A92-69B56C324757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FF2D-0C48-46D3-A77A-3FCFC59EF6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4080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0C8A-358B-4BE4-8A92-69B56C324757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FF2D-0C48-46D3-A77A-3FCFC59EF6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9225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0C8A-358B-4BE4-8A92-69B56C324757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FF2D-0C48-46D3-A77A-3FCFC59EF6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8338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A0C8A-358B-4BE4-8A92-69B56C324757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0FF2D-0C48-46D3-A77A-3FCFC59EF6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166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  <p:sldLayoutId id="214748418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922867" y="526440"/>
            <a:ext cx="5966884" cy="426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1307" tIns="20652" rIns="41307" bIns="20652">
            <a:spAutoFit/>
          </a:bodyPr>
          <a:lstStyle/>
          <a:p>
            <a:pPr defTabSz="206375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r>
              <a:rPr lang="de-DE" sz="2500" dirty="0">
                <a:solidFill>
                  <a:srgbClr val="000000"/>
                </a:solidFill>
                <a:latin typeface="Calibri" charset="0"/>
              </a:rPr>
              <a:t>HISTORISCHER JAHRESVORTRAG</a:t>
            </a: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446618" y="1152422"/>
            <a:ext cx="5132089" cy="641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41307" tIns="20652" rIns="41307" bIns="20652">
            <a:spAutoFit/>
          </a:bodyPr>
          <a:lstStyle/>
          <a:p>
            <a:pPr>
              <a:spcAft>
                <a:spcPct val="0"/>
              </a:spcAft>
            </a:pPr>
            <a:r>
              <a:rPr lang="de-DE" altLang="de-DE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Professor </a:t>
            </a:r>
            <a:r>
              <a:rPr lang="de-DE" altLang="de-DE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Dr. </a:t>
            </a:r>
            <a:r>
              <a:rPr lang="de-DE" altLang="de-DE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Markus Furrer (PH Luzern)</a:t>
            </a:r>
            <a:endParaRPr lang="de-DE" altLang="de-DE" sz="24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>
              <a:spcAft>
                <a:spcPct val="0"/>
              </a:spcAft>
            </a:pPr>
            <a:endParaRPr lang="de-DE" altLang="de-DE" sz="1500" b="1" dirty="0"/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446618" y="3152568"/>
            <a:ext cx="4251118" cy="82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41307" tIns="20652" rIns="41307" bIns="20652">
            <a:spAutoFit/>
          </a:bodyPr>
          <a:lstStyle/>
          <a:p>
            <a:pPr defTabSz="206375" hangingPunct="1">
              <a:lnSpc>
                <a:spcPct val="150000"/>
              </a:lnSpc>
              <a:buClrTx/>
              <a:buFontTx/>
              <a:buNone/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sz="1700" b="1" dirty="0">
              <a:solidFill>
                <a:srgbClr val="000000"/>
              </a:solidFill>
              <a:latin typeface="Calibri" charset="0"/>
            </a:endParaRPr>
          </a:p>
          <a:p>
            <a:pPr defTabSz="206375" hangingPunct="1">
              <a:lnSpc>
                <a:spcPct val="150000"/>
              </a:lnSpc>
              <a:buClrTx/>
              <a:buFontTx/>
              <a:buNone/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sz="1700" b="1" dirty="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038879"/>
            <a:ext cx="932498" cy="704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55" name="Line 6"/>
          <p:cNvSpPr>
            <a:spLocks noChangeShapeType="1"/>
          </p:cNvSpPr>
          <p:nvPr/>
        </p:nvSpPr>
        <p:spPr bwMode="auto">
          <a:xfrm>
            <a:off x="446618" y="1018809"/>
            <a:ext cx="6650567" cy="1099"/>
          </a:xfrm>
          <a:prstGeom prst="line">
            <a:avLst/>
          </a:prstGeom>
          <a:noFill/>
          <a:ln w="5724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2056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23107"/>
            <a:ext cx="669033" cy="685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2843808" y="4931924"/>
            <a:ext cx="5376595" cy="272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41307" tIns="20652" rIns="41307" bIns="20652">
            <a:spAutoFit/>
          </a:bodyPr>
          <a:lstStyle/>
          <a:p>
            <a:pPr defTabSz="206375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sz="1500" dirty="0">
              <a:solidFill>
                <a:schemeClr val="tx1"/>
              </a:solidFill>
              <a:latin typeface="Calibri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0" y="1151792"/>
            <a:ext cx="9144000" cy="2000776"/>
          </a:xfrm>
          <a:prstGeom prst="rect">
            <a:avLst/>
          </a:prstGeom>
          <a:gradFill flip="none" rotWithShape="1">
            <a:gsLst>
              <a:gs pos="0">
                <a:schemeClr val="bg2">
                  <a:tint val="93000"/>
                  <a:satMod val="150000"/>
                  <a:shade val="98000"/>
                  <a:lumMod val="102000"/>
                </a:schemeClr>
              </a:gs>
              <a:gs pos="98000">
                <a:schemeClr val="bg2">
                  <a:tint val="98000"/>
                  <a:satMod val="130000"/>
                  <a:shade val="90000"/>
                  <a:lumMod val="103000"/>
                </a:schemeClr>
              </a:gs>
              <a:gs pos="100000">
                <a:schemeClr val="bg2">
                  <a:shade val="63000"/>
                  <a:satMod val="120000"/>
                </a:schemeClr>
              </a:gs>
            </a:gsLst>
            <a:lin ang="81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r="5400000" algn="ctr" rotWithShape="0">
              <a:srgbClr val="000000">
                <a:alpha val="50000"/>
              </a:srgb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sz="3470" b="1" kern="1000" dirty="0" smtClean="0">
              <a:latin typeface="Calibri" panose="020F0502020204030204" pitchFamily="34" charset="0"/>
            </a:endParaRPr>
          </a:p>
          <a:p>
            <a:pPr algn="just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sz="2800" b="1" kern="1000" dirty="0">
              <a:latin typeface="Calibri" panose="020F0502020204030204" pitchFamily="34" charset="0"/>
            </a:endParaRPr>
          </a:p>
          <a:p>
            <a:pPr algn="just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sz="2300" b="1" kern="1000" dirty="0" smtClean="0">
              <a:latin typeface="Calibri" panose="020F0502020204030204" pitchFamily="34" charset="0"/>
            </a:endParaRPr>
          </a:p>
          <a:p>
            <a:pPr algn="just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sz="2300" b="1" kern="1000" dirty="0" smtClean="0">
              <a:latin typeface="Calibri" panose="020F0502020204030204" pitchFamily="34" charset="0"/>
            </a:endParaRPr>
          </a:p>
          <a:p>
            <a:pPr algn="just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sz="2300" b="1" kern="1000" dirty="0" smtClean="0">
              <a:latin typeface="Calibri" panose="020F0502020204030204" pitchFamily="34" charset="0"/>
            </a:endParaRPr>
          </a:p>
          <a:p>
            <a:pPr algn="just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sz="2300" b="1" kern="1000" dirty="0">
              <a:latin typeface="Calibri" panose="020F0502020204030204" pitchFamily="34" charset="0"/>
            </a:endParaRPr>
          </a:p>
          <a:p>
            <a:pPr algn="just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sz="2300" b="1" kern="1000" dirty="0" smtClean="0">
              <a:latin typeface="Calibri" panose="020F0502020204030204" pitchFamily="34" charset="0"/>
            </a:endParaRPr>
          </a:p>
          <a:p>
            <a:pPr algn="just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sz="2300" b="1" kern="1000" dirty="0">
              <a:latin typeface="Calibri" panose="020F0502020204030204" pitchFamily="34" charset="0"/>
            </a:endParaRPr>
          </a:p>
          <a:p>
            <a:pPr algn="just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sz="2300" b="1" kern="1000" dirty="0" smtClean="0">
              <a:latin typeface="Calibri" panose="020F0502020204030204" pitchFamily="34" charset="0"/>
            </a:endParaRPr>
          </a:p>
          <a:p>
            <a:pPr algn="just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sz="2300" b="1" kern="1000" dirty="0">
              <a:latin typeface="Calibri" panose="020F0502020204030204" pitchFamily="34" charset="0"/>
            </a:endParaRPr>
          </a:p>
          <a:p>
            <a:pPr algn="just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sz="2300" b="1" kern="1000" dirty="0" smtClean="0">
              <a:latin typeface="Calibri" panose="020F0502020204030204" pitchFamily="34" charset="0"/>
            </a:endParaRPr>
          </a:p>
          <a:p>
            <a:pPr algn="just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sz="2300" b="1" kern="1000" dirty="0">
              <a:latin typeface="Calibri" panose="020F0502020204030204" pitchFamily="34" charset="0"/>
            </a:endParaRPr>
          </a:p>
          <a:p>
            <a:pPr algn="just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sz="2300" b="1" kern="1000" dirty="0" smtClean="0">
              <a:latin typeface="Calibri" panose="020F0502020204030204" pitchFamily="34" charset="0"/>
            </a:endParaRPr>
          </a:p>
          <a:p>
            <a:pPr marL="360000" algn="just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r>
              <a:rPr lang="de-DE" sz="2300" b="1" kern="1000" dirty="0" smtClean="0">
                <a:latin typeface="Calibri" panose="020F0502020204030204" pitchFamily="34" charset="0"/>
              </a:rPr>
              <a:t>Professor Dr. Markus Furrer (PH Luzern)</a:t>
            </a:r>
          </a:p>
          <a:p>
            <a:pPr marL="360000" algn="just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r>
              <a:rPr lang="de-DE" sz="3600" b="1" kern="1000" dirty="0" smtClean="0">
                <a:latin typeface="Calibri" panose="020F0502020204030204" pitchFamily="34" charset="0"/>
              </a:rPr>
              <a:t>Mythen im Aufwind der Erinnerungskultur</a:t>
            </a:r>
          </a:p>
          <a:p>
            <a:pPr marL="360000"/>
            <a:r>
              <a:rPr lang="de-DE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Geschichtsunterricht </a:t>
            </a:r>
            <a:r>
              <a:rPr lang="de-D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 Spannungsfeld </a:t>
            </a:r>
          </a:p>
          <a:p>
            <a:pPr marL="360000"/>
            <a:r>
              <a:rPr lang="de-D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</a:t>
            </a:r>
            <a:r>
              <a:rPr lang="de-DE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Erinnerungspädagogik</a:t>
            </a:r>
          </a:p>
          <a:p>
            <a:pPr marL="360000"/>
            <a:endParaRPr lang="de-DE" sz="1700" dirty="0" smtClean="0">
              <a:solidFill>
                <a:srgbClr val="0066CC"/>
              </a:solidFill>
              <a:latin typeface="Calibri" panose="020F0502020204030204" pitchFamily="34" charset="0"/>
            </a:endParaRPr>
          </a:p>
          <a:p>
            <a:pPr marL="360000" algn="just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sz="1700" b="1" kern="1000" dirty="0" smtClean="0">
              <a:latin typeface="Calibri" panose="020F0502020204030204" pitchFamily="34" charset="0"/>
            </a:endParaRPr>
          </a:p>
          <a:p>
            <a:pPr marL="360000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r>
              <a:rPr lang="de-DE" sz="1700" b="1" kern="1000" dirty="0" smtClean="0">
                <a:latin typeface="Calibri" panose="020F0502020204030204" pitchFamily="34" charset="0"/>
              </a:rPr>
              <a:t>Dienstag, 17.11.2015, 18 Uhr		</a:t>
            </a:r>
          </a:p>
          <a:p>
            <a:pPr marL="360000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r>
              <a:rPr lang="de-DE" sz="1700" b="1" kern="1000" dirty="0" smtClean="0">
                <a:latin typeface="Calibri" panose="020F0502020204030204" pitchFamily="34" charset="0"/>
              </a:rPr>
              <a:t>Hörsaal P1, </a:t>
            </a:r>
            <a:r>
              <a:rPr lang="de-DE" sz="1700" b="1" kern="1000" dirty="0" err="1" smtClean="0">
                <a:latin typeface="Calibri" panose="020F0502020204030204" pitchFamily="34" charset="0"/>
              </a:rPr>
              <a:t>Philosophicum</a:t>
            </a:r>
            <a:r>
              <a:rPr lang="de-DE" sz="1700" b="1" kern="1000" dirty="0" smtClean="0">
                <a:latin typeface="Calibri" panose="020F0502020204030204" pitchFamily="34" charset="0"/>
              </a:rPr>
              <a:t>							</a:t>
            </a:r>
          </a:p>
          <a:p>
            <a:pPr marL="360000" defTabSz="206375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sz="1700" b="1" kern="1000" dirty="0">
              <a:latin typeface="Calibri" panose="020F0502020204030204" pitchFamily="34" charset="0"/>
            </a:endParaRPr>
          </a:p>
          <a:p>
            <a:pPr marL="360000" defTabSz="206375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sz="1700" b="1" kern="1000" dirty="0" smtClean="0">
              <a:latin typeface="Calibri" panose="020F0502020204030204" pitchFamily="34" charset="0"/>
            </a:endParaRPr>
          </a:p>
          <a:p>
            <a:pPr marL="360000" defTabSz="206375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r>
              <a:rPr lang="de-DE" sz="1700" b="1" dirty="0">
                <a:latin typeface="Calibri" charset="0"/>
              </a:rPr>
              <a:t>Alle Mitglieder und Freunde </a:t>
            </a:r>
            <a:endParaRPr lang="de-DE" sz="1700" b="1" dirty="0" smtClean="0">
              <a:latin typeface="Calibri" charset="0"/>
            </a:endParaRPr>
          </a:p>
          <a:p>
            <a:pPr marL="360000" defTabSz="206375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r>
              <a:rPr lang="de-DE" sz="1700" b="1" dirty="0" smtClean="0">
                <a:latin typeface="Calibri" charset="0"/>
              </a:rPr>
              <a:t>des Historischen </a:t>
            </a:r>
            <a:r>
              <a:rPr lang="de-DE" sz="1700" b="1" dirty="0">
                <a:latin typeface="Calibri" charset="0"/>
              </a:rPr>
              <a:t>Seminars </a:t>
            </a:r>
            <a:endParaRPr lang="de-DE" sz="1700" b="1" dirty="0" smtClean="0">
              <a:latin typeface="Calibri" charset="0"/>
            </a:endParaRPr>
          </a:p>
          <a:p>
            <a:pPr marL="360000" defTabSz="206375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r>
              <a:rPr lang="de-DE" sz="1700" b="1" dirty="0" smtClean="0">
                <a:latin typeface="Calibri" charset="0"/>
              </a:rPr>
              <a:t>sind </a:t>
            </a:r>
            <a:r>
              <a:rPr lang="de-DE" sz="1700" b="1" dirty="0">
                <a:latin typeface="Calibri" charset="0"/>
              </a:rPr>
              <a:t>herzlich eingeladen. </a:t>
            </a:r>
          </a:p>
          <a:p>
            <a:pPr marL="360000" defTabSz="206375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dirty="0" smtClean="0">
              <a:latin typeface="Calibri" charset="0"/>
            </a:endParaRPr>
          </a:p>
          <a:p>
            <a:pPr marL="360000" defTabSz="206375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r>
              <a:rPr lang="de-DE" dirty="0" smtClean="0">
                <a:latin typeface="Calibri" charset="0"/>
              </a:rPr>
              <a:t>																		 </a:t>
            </a:r>
            <a:r>
              <a:rPr lang="de-DE" sz="800" dirty="0">
                <a:latin typeface="Calibri" charset="0"/>
              </a:rPr>
              <a:t>	</a:t>
            </a:r>
            <a:r>
              <a:rPr lang="de-DE" sz="1000" dirty="0" smtClean="0">
                <a:latin typeface="Calibri" charset="0"/>
              </a:rPr>
              <a:t>																	</a:t>
            </a:r>
            <a:endParaRPr lang="de-DE" sz="1000" dirty="0">
              <a:latin typeface="Calibri" charset="0"/>
            </a:endParaRPr>
          </a:p>
          <a:p>
            <a:pPr marL="360000" defTabSz="206375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r>
              <a:rPr lang="de-DE" sz="1100" dirty="0">
                <a:latin typeface="Calibri" charset="0"/>
              </a:rPr>
              <a:t>	</a:t>
            </a:r>
            <a:r>
              <a:rPr lang="de-DE" sz="1100" dirty="0" smtClean="0">
                <a:latin typeface="Calibri" charset="0"/>
              </a:rPr>
              <a:t>											 									  </a:t>
            </a:r>
            <a:r>
              <a:rPr lang="de-DE" sz="800" dirty="0" smtClean="0">
                <a:latin typeface="Calibri" charset="0"/>
              </a:rPr>
              <a:t>Versammlung Schweizer Alphornbläser vor dem Mailänder Dom 500 Jahre nach der Schlacht von </a:t>
            </a:r>
            <a:r>
              <a:rPr lang="de-DE" sz="800" dirty="0" err="1" smtClean="0">
                <a:latin typeface="Calibri" charset="0"/>
              </a:rPr>
              <a:t>Marignano</a:t>
            </a:r>
            <a:endParaRPr lang="de-DE" sz="800" dirty="0" smtClean="0">
              <a:latin typeface="Calibri" charset="0"/>
            </a:endParaRPr>
          </a:p>
          <a:p>
            <a:pPr marL="360000" defTabSz="206375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r>
              <a:rPr lang="de-DE" sz="1100" dirty="0">
                <a:latin typeface="Calibri" charset="0"/>
              </a:rPr>
              <a:t>	</a:t>
            </a:r>
            <a:r>
              <a:rPr lang="de-DE" sz="1100" dirty="0" smtClean="0">
                <a:latin typeface="Calibri" charset="0"/>
              </a:rPr>
              <a:t>																				  </a:t>
            </a:r>
            <a:r>
              <a:rPr lang="de-DE" sz="800" dirty="0" smtClean="0">
                <a:latin typeface="Calibri" charset="0"/>
              </a:rPr>
              <a:t>(NZZ am Sonntag, 27.09.2015)</a:t>
            </a:r>
          </a:p>
          <a:p>
            <a:pPr marL="360000" defTabSz="206375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sz="1100" dirty="0">
              <a:latin typeface="Calibri" charset="0"/>
            </a:endParaRPr>
          </a:p>
          <a:p>
            <a:pPr marL="360000" defTabSz="206375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r>
              <a:rPr lang="de-DE" sz="1100" dirty="0" smtClean="0">
                <a:latin typeface="Calibri" charset="0"/>
              </a:rPr>
              <a:t> 													</a:t>
            </a:r>
            <a:endParaRPr lang="de-DE" sz="1000" dirty="0" smtClean="0"/>
          </a:p>
          <a:p>
            <a:pPr algn="just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sz="1700" b="1" kern="1000" dirty="0" smtClean="0">
              <a:latin typeface="Calibri" panose="020F0502020204030204" pitchFamily="34" charset="0"/>
            </a:endParaRPr>
          </a:p>
          <a:p>
            <a:pPr algn="just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sz="1700" b="1" kern="1000" dirty="0" smtClean="0">
              <a:latin typeface="Calibri" panose="020F0502020204030204" pitchFamily="34" charset="0"/>
            </a:endParaRPr>
          </a:p>
          <a:p>
            <a:pPr algn="just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r>
              <a:rPr lang="de-DE" sz="1700" b="1" kern="1000" dirty="0" smtClean="0">
                <a:latin typeface="Calibri" panose="020F0502020204030204" pitchFamily="34" charset="0"/>
              </a:rPr>
              <a:t>	</a:t>
            </a:r>
          </a:p>
          <a:p>
            <a:pPr algn="just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sz="1700" b="1" kern="1000" dirty="0" smtClean="0">
              <a:latin typeface="Calibri" panose="020F0502020204030204" pitchFamily="34" charset="0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3338272" y="3105835"/>
            <a:ext cx="5805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206375"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b="1" dirty="0">
              <a:latin typeface="Calibri" charset="0"/>
            </a:endParaRPr>
          </a:p>
        </p:txBody>
      </p:sp>
      <p:sp>
        <p:nvSpPr>
          <p:cNvPr id="2" name="AutoShape 2" descr="https://mail.uni-mainz.de/owa/service.svc/s/GetFileAttachment?id=AAMkAGI3NjQxYWE1LWE0NjgtNDg0ZS05NjM1LTYyY2I3OWE3MGJjMABGAAAAAABQZCa0sCepQKa52xa8ozFqBwAcjSyi%2B61fQrNmqHcYAQsMAAAJJV2fAAAgbaPFT1p8R7RCnwn8vnOOAADY8Zg3AAABEgAQANuPfBx7Q6xFlGxJ1YbfeSw%3D&amp;isImagePreview=True&amp;X-OWA-CANARY=_E5cXfA6jU6r7jZx70vUviYVXSN11dIINQvfGhKunDuNL6P_ChLTzErtrV0_aaxZo2Gwz00Y9Ts.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395639"/>
            <a:ext cx="4460890" cy="264324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08" y="6038878"/>
            <a:ext cx="929398" cy="367859"/>
          </a:xfrm>
          <a:prstGeom prst="rect">
            <a:avLst/>
          </a:prstGeom>
        </p:spPr>
      </p:pic>
      <p:sp>
        <p:nvSpPr>
          <p:cNvPr id="14" name="Textfeld 5"/>
          <p:cNvSpPr txBox="1"/>
          <p:nvPr/>
        </p:nvSpPr>
        <p:spPr>
          <a:xfrm rot="10800000" flipV="1">
            <a:off x="1619672" y="6083572"/>
            <a:ext cx="79208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700" dirty="0" smtClean="0">
                <a:latin typeface="Baskerville Old Face" panose="02020602080505020303" pitchFamily="18" charset="0"/>
              </a:rPr>
              <a:t>Ewald </a:t>
            </a:r>
            <a:r>
              <a:rPr lang="de-DE" sz="700" dirty="0" err="1" smtClean="0">
                <a:latin typeface="Baskerville Old Face" panose="02020602080505020303" pitchFamily="18" charset="0"/>
              </a:rPr>
              <a:t>Hibbeln</a:t>
            </a:r>
            <a:r>
              <a:rPr lang="de-DE" sz="700" dirty="0" smtClean="0">
                <a:latin typeface="Baskerville Old Face" panose="02020602080505020303" pitchFamily="18" charset="0"/>
              </a:rPr>
              <a:t>-</a:t>
            </a:r>
          </a:p>
          <a:p>
            <a:pPr algn="ctr"/>
            <a:r>
              <a:rPr lang="de-DE" sz="700" dirty="0" smtClean="0">
                <a:latin typeface="Baskerville Old Face" panose="02020602080505020303" pitchFamily="18" charset="0"/>
              </a:rPr>
              <a:t>Stiftung</a:t>
            </a:r>
            <a:endParaRPr lang="de-DE" sz="7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7684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Graustuf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40</Words>
  <Application>Microsoft Office PowerPoint</Application>
  <PresentationFormat>Bildschirmpräsentation (4:3)</PresentationFormat>
  <Paragraphs>40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Nordblom, Dr. Pia</dc:creator>
  <cp:lastModifiedBy>Maner, Hans-Christian</cp:lastModifiedBy>
  <cp:revision>42</cp:revision>
  <cp:lastPrinted>2015-09-21T09:20:20Z</cp:lastPrinted>
  <dcterms:created xsi:type="dcterms:W3CDTF">2012-10-23T10:02:47Z</dcterms:created>
  <dcterms:modified xsi:type="dcterms:W3CDTF">2015-10-22T11:14:20Z</dcterms:modified>
</cp:coreProperties>
</file>