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71B21-1B73-42B3-AD04-314EBAB77B17}" type="datetimeFigureOut">
              <a:rPr lang="de-DE" smtClean="0"/>
              <a:t>03.11.2014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53182-24BF-4BD9-B2FD-19B9BDF986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6790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/>
            <a:fld id="{EE278CB6-B0E4-4F61-9CEE-BC8EE63E388B}" type="slidenum">
              <a:rPr lang="de-DE">
                <a:solidFill>
                  <a:srgbClr val="000000"/>
                </a:solidFill>
                <a:latin typeface="Times New Roman" pitchFamily="16" charset="0"/>
                <a:ea typeface="Lucida Sans Unicode" charset="0"/>
              </a:rPr>
              <a:pPr eaLnBrk="1"/>
              <a:t>1</a:t>
            </a:fld>
            <a:endParaRPr lang="de-DE">
              <a:solidFill>
                <a:srgbClr val="000000"/>
              </a:solidFill>
              <a:latin typeface="Times New Roman" pitchFamily="16" charset="0"/>
              <a:ea typeface="Lucida Sans Unicode" charset="0"/>
            </a:endParaRPr>
          </a:p>
        </p:txBody>
      </p:sp>
      <p:sp>
        <p:nvSpPr>
          <p:cNvPr id="40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67237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760937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0C8A-358B-4BE4-8A92-69B56C324757}" type="datetimeFigureOut">
              <a:rPr lang="de-DE" smtClean="0"/>
              <a:t>03.11.2014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FF2D-0C48-46D3-A77A-3FCFC59EF6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775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0C8A-358B-4BE4-8A92-69B56C324757}" type="datetimeFigureOut">
              <a:rPr lang="de-DE" smtClean="0"/>
              <a:t>03.11.2014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FF2D-0C48-46D3-A77A-3FCFC59EF6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579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0C8A-358B-4BE4-8A92-69B56C324757}" type="datetimeFigureOut">
              <a:rPr lang="de-DE" smtClean="0"/>
              <a:t>03.11.2014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FF2D-0C48-46D3-A77A-3FCFC59EF6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5227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417" y="4599476"/>
            <a:ext cx="17134416" cy="317072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07.10.11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9D0667-0FF7-4B3E-9ED2-30595E0FB5F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4716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0C8A-358B-4BE4-8A92-69B56C324757}" type="datetimeFigureOut">
              <a:rPr lang="de-DE" smtClean="0"/>
              <a:t>03.11.2014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FF2D-0C48-46D3-A77A-3FCFC59EF6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0950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0C8A-358B-4BE4-8A92-69B56C324757}" type="datetimeFigureOut">
              <a:rPr lang="de-DE" smtClean="0"/>
              <a:t>03.11.2014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FF2D-0C48-46D3-A77A-3FCFC59EF6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3666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0C8A-358B-4BE4-8A92-69B56C324757}" type="datetimeFigureOut">
              <a:rPr lang="de-DE" smtClean="0"/>
              <a:t>03.11.2014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FF2D-0C48-46D3-A77A-3FCFC59EF6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2104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0C8A-358B-4BE4-8A92-69B56C324757}" type="datetimeFigureOut">
              <a:rPr lang="de-DE" smtClean="0"/>
              <a:t>03.11.2014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FF2D-0C48-46D3-A77A-3FCFC59EF6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269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0C8A-358B-4BE4-8A92-69B56C324757}" type="datetimeFigureOut">
              <a:rPr lang="de-DE" smtClean="0"/>
              <a:t>03.11.2014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FF2D-0C48-46D3-A77A-3FCFC59EF6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0544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0C8A-358B-4BE4-8A92-69B56C324757}" type="datetimeFigureOut">
              <a:rPr lang="de-DE" smtClean="0"/>
              <a:t>03.11.2014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FF2D-0C48-46D3-A77A-3FCFC59EF6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753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0C8A-358B-4BE4-8A92-69B56C324757}" type="datetimeFigureOut">
              <a:rPr lang="de-DE" smtClean="0"/>
              <a:t>03.11.2014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FF2D-0C48-46D3-A77A-3FCFC59EF6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103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0C8A-358B-4BE4-8A92-69B56C324757}" type="datetimeFigureOut">
              <a:rPr lang="de-DE" smtClean="0"/>
              <a:t>03.11.2014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FF2D-0C48-46D3-A77A-3FCFC59EF6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921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A0C8A-358B-4BE4-8A92-69B56C324757}" type="datetimeFigureOut">
              <a:rPr lang="de-DE" smtClean="0"/>
              <a:t>03.11.2014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0FF2D-0C48-46D3-A77A-3FCFC59EF6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4206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922867" y="526440"/>
            <a:ext cx="5966884" cy="426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1307" tIns="20652" rIns="41307" bIns="20652">
            <a:spAutoFit/>
          </a:bodyPr>
          <a:lstStyle/>
          <a:p>
            <a:pPr defTabSz="206375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r>
              <a:rPr lang="de-DE" sz="2500" dirty="0">
                <a:solidFill>
                  <a:srgbClr val="000000"/>
                </a:solidFill>
                <a:latin typeface="Calibri" charset="0"/>
              </a:rPr>
              <a:t>HISTORISCHER JAHRESVORTRAG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466345" y="1135574"/>
            <a:ext cx="5132089" cy="90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41307" tIns="20652" rIns="41307" bIns="20652">
            <a:spAutoFit/>
          </a:bodyPr>
          <a:lstStyle/>
          <a:p>
            <a:pPr defTabSz="206375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  <a:tab pos="4321175" algn="l"/>
                <a:tab pos="4652963" algn="l"/>
                <a:tab pos="4984750" algn="l"/>
                <a:tab pos="5318125" algn="l"/>
                <a:tab pos="5649913" algn="l"/>
                <a:tab pos="5981700" algn="l"/>
                <a:tab pos="6315075" algn="l"/>
              </a:tabLst>
            </a:pPr>
            <a:endParaRPr lang="de-DE" sz="1800" b="1" dirty="0">
              <a:solidFill>
                <a:srgbClr val="000000"/>
              </a:solidFill>
              <a:latin typeface="Calibri" charset="0"/>
            </a:endParaRPr>
          </a:p>
          <a:p>
            <a:pPr>
              <a:spcAft>
                <a:spcPct val="0"/>
              </a:spcAft>
            </a:pPr>
            <a:r>
              <a:rPr lang="de-DE" altLang="de-DE" sz="2300" b="1" dirty="0"/>
              <a:t>Professor Dr. Hélène </a:t>
            </a:r>
            <a:r>
              <a:rPr lang="de-DE" altLang="de-DE" sz="2300" b="1" dirty="0" err="1"/>
              <a:t>Miard</a:t>
            </a:r>
            <a:r>
              <a:rPr lang="de-DE" altLang="de-DE" sz="2300" b="1" dirty="0"/>
              <a:t>-Delacroix </a:t>
            </a:r>
          </a:p>
          <a:p>
            <a:pPr>
              <a:spcAft>
                <a:spcPct val="0"/>
              </a:spcAft>
            </a:pPr>
            <a:r>
              <a:rPr lang="de-DE" altLang="de-DE" sz="1500" b="1" dirty="0"/>
              <a:t>(</a:t>
            </a:r>
            <a:r>
              <a:rPr lang="de-DE" altLang="de-DE" sz="1500" b="1" dirty="0" err="1"/>
              <a:t>Université</a:t>
            </a:r>
            <a:r>
              <a:rPr lang="de-DE" altLang="de-DE" sz="1500" b="1" dirty="0"/>
              <a:t> Paris </a:t>
            </a:r>
            <a:r>
              <a:rPr lang="de-DE" altLang="de-DE" sz="1500" b="1" dirty="0" err="1"/>
              <a:t>Sorbonne</a:t>
            </a:r>
            <a:r>
              <a:rPr lang="de-DE" altLang="de-DE" sz="1500" b="1" dirty="0"/>
              <a:t>)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919591" y="2475839"/>
            <a:ext cx="1904036" cy="200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41307" tIns="20652" rIns="41307" bIns="20652">
            <a:spAutoFit/>
          </a:bodyPr>
          <a:lstStyle/>
          <a:p>
            <a:pPr defTabSz="206375" hangingPunct="1">
              <a:lnSpc>
                <a:spcPct val="150000"/>
              </a:lnSpc>
              <a:buClrTx/>
              <a:buFontTx/>
              <a:buNone/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r>
              <a:rPr lang="de-DE" sz="1700" b="1" dirty="0" smtClean="0">
                <a:solidFill>
                  <a:srgbClr val="000000"/>
                </a:solidFill>
                <a:latin typeface="Calibri" charset="0"/>
              </a:rPr>
              <a:t>Dienstag</a:t>
            </a:r>
          </a:p>
          <a:p>
            <a:pPr defTabSz="206375" hangingPunct="1">
              <a:lnSpc>
                <a:spcPct val="150000"/>
              </a:lnSpc>
              <a:buClrTx/>
              <a:buFontTx/>
              <a:buNone/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r>
              <a:rPr lang="de-DE" sz="1700" b="1" dirty="0" smtClean="0">
                <a:solidFill>
                  <a:srgbClr val="000000"/>
                </a:solidFill>
                <a:latin typeface="Calibri" charset="0"/>
              </a:rPr>
              <a:t>18.11.2014</a:t>
            </a:r>
            <a:endParaRPr lang="de-DE" sz="1700" b="1" dirty="0">
              <a:solidFill>
                <a:srgbClr val="000000"/>
              </a:solidFill>
              <a:latin typeface="Calibri" charset="0"/>
            </a:endParaRPr>
          </a:p>
          <a:p>
            <a:pPr defTabSz="206375" hangingPunct="1">
              <a:lnSpc>
                <a:spcPct val="150000"/>
              </a:lnSpc>
              <a:buClrTx/>
              <a:buFontTx/>
              <a:buNone/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r>
              <a:rPr lang="de-DE" sz="1700" b="1" dirty="0" smtClean="0">
                <a:solidFill>
                  <a:srgbClr val="000000"/>
                </a:solidFill>
                <a:latin typeface="Calibri" charset="0"/>
              </a:rPr>
              <a:t>18.15 </a:t>
            </a:r>
            <a:r>
              <a:rPr lang="de-DE" sz="1700" b="1" dirty="0">
                <a:solidFill>
                  <a:srgbClr val="000000"/>
                </a:solidFill>
                <a:latin typeface="Calibri" charset="0"/>
              </a:rPr>
              <a:t>Uhr </a:t>
            </a:r>
          </a:p>
          <a:p>
            <a:pPr defTabSz="206375" hangingPunct="1">
              <a:lnSpc>
                <a:spcPct val="150000"/>
              </a:lnSpc>
              <a:buClrTx/>
              <a:buFontTx/>
              <a:buNone/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r>
              <a:rPr lang="de-DE" sz="1700" b="1" dirty="0">
                <a:solidFill>
                  <a:srgbClr val="000000"/>
                </a:solidFill>
                <a:latin typeface="Calibri" charset="0"/>
              </a:rPr>
              <a:t>Hörsaal P1</a:t>
            </a:r>
          </a:p>
          <a:p>
            <a:pPr defTabSz="206375" hangingPunct="1">
              <a:lnSpc>
                <a:spcPct val="150000"/>
              </a:lnSpc>
              <a:buClrTx/>
              <a:buFontTx/>
              <a:buNone/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r>
              <a:rPr lang="de-DE" sz="1700" b="1" dirty="0" err="1" smtClean="0">
                <a:solidFill>
                  <a:srgbClr val="000000"/>
                </a:solidFill>
                <a:latin typeface="Calibri" charset="0"/>
              </a:rPr>
              <a:t>Philosophicum</a:t>
            </a:r>
            <a:endParaRPr lang="de-DE" sz="1700" b="1" dirty="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147" y="5347862"/>
            <a:ext cx="1723287" cy="1302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5" name="Line 6"/>
          <p:cNvSpPr>
            <a:spLocks noChangeShapeType="1"/>
          </p:cNvSpPr>
          <p:nvPr/>
        </p:nvSpPr>
        <p:spPr bwMode="auto">
          <a:xfrm>
            <a:off x="446618" y="1018809"/>
            <a:ext cx="6650567" cy="1099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2056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4645"/>
            <a:ext cx="1008112" cy="1033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919591" y="4974588"/>
            <a:ext cx="5376595" cy="1488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41307" tIns="20652" rIns="41307" bIns="20652">
            <a:spAutoFit/>
          </a:bodyPr>
          <a:lstStyle/>
          <a:p>
            <a:pPr defTabSz="206375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r>
              <a:rPr lang="de-DE" sz="1700" b="1" dirty="0">
                <a:solidFill>
                  <a:schemeClr val="tx1"/>
                </a:solidFill>
                <a:latin typeface="Calibri" charset="0"/>
              </a:rPr>
              <a:t>Alle Mitglieder und Freunde des Historischen Seminars sind herzlich eingeladen. </a:t>
            </a:r>
            <a:endParaRPr lang="de-DE" sz="1700" b="1" dirty="0" smtClean="0">
              <a:solidFill>
                <a:schemeClr val="tx1"/>
              </a:solidFill>
              <a:latin typeface="Calibri" charset="0"/>
            </a:endParaRPr>
          </a:p>
          <a:p>
            <a:pPr defTabSz="206375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endParaRPr lang="de-DE" sz="1500" dirty="0" smtClean="0">
              <a:solidFill>
                <a:schemeClr val="tx1"/>
              </a:solidFill>
              <a:latin typeface="Calibri" charset="0"/>
            </a:endParaRPr>
          </a:p>
          <a:p>
            <a:pPr defTabSz="206375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r>
              <a:rPr lang="de-DE" sz="1500" dirty="0" smtClean="0">
                <a:solidFill>
                  <a:schemeClr val="tx1"/>
                </a:solidFill>
                <a:latin typeface="Calibri" charset="0"/>
              </a:rPr>
              <a:t>Mit freundlicher </a:t>
            </a:r>
            <a:r>
              <a:rPr lang="de-DE" sz="1500" dirty="0">
                <a:solidFill>
                  <a:schemeClr val="tx1"/>
                </a:solidFill>
                <a:latin typeface="Calibri" charset="0"/>
              </a:rPr>
              <a:t>Unterstützung des </a:t>
            </a:r>
            <a:endParaRPr lang="de-DE" sz="1500" dirty="0" smtClean="0">
              <a:solidFill>
                <a:schemeClr val="tx1"/>
              </a:solidFill>
              <a:latin typeface="Calibri" charset="0"/>
            </a:endParaRPr>
          </a:p>
          <a:p>
            <a:pPr defTabSz="206375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r>
              <a:rPr lang="de-DE" sz="1500" dirty="0" smtClean="0">
                <a:solidFill>
                  <a:schemeClr val="tx1"/>
                </a:solidFill>
                <a:latin typeface="Calibri" charset="0"/>
              </a:rPr>
              <a:t>Vereins </a:t>
            </a:r>
            <a:r>
              <a:rPr lang="de-DE" sz="1500" dirty="0">
                <a:solidFill>
                  <a:schemeClr val="tx1"/>
                </a:solidFill>
                <a:latin typeface="Calibri" charset="0"/>
              </a:rPr>
              <a:t>der </a:t>
            </a:r>
            <a:r>
              <a:rPr lang="de-DE" sz="1500" dirty="0" smtClean="0">
                <a:solidFill>
                  <a:schemeClr val="tx1"/>
                </a:solidFill>
                <a:latin typeface="Calibri" charset="0"/>
              </a:rPr>
              <a:t>Freunde </a:t>
            </a:r>
            <a:r>
              <a:rPr lang="de-DE" sz="1500" dirty="0">
                <a:solidFill>
                  <a:schemeClr val="tx1"/>
                </a:solidFill>
                <a:latin typeface="Calibri" charset="0"/>
              </a:rPr>
              <a:t>der Geschichtswissenschaften </a:t>
            </a:r>
            <a:endParaRPr lang="de-DE" sz="1500" dirty="0" smtClean="0">
              <a:solidFill>
                <a:schemeClr val="tx1"/>
              </a:solidFill>
              <a:latin typeface="Calibri" charset="0"/>
            </a:endParaRPr>
          </a:p>
          <a:p>
            <a:pPr defTabSz="206375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r>
              <a:rPr lang="de-DE" sz="1500" dirty="0" smtClean="0">
                <a:solidFill>
                  <a:schemeClr val="tx1"/>
                </a:solidFill>
                <a:latin typeface="Calibri" charset="0"/>
              </a:rPr>
              <a:t>und </a:t>
            </a:r>
            <a:r>
              <a:rPr lang="de-DE" sz="1500" dirty="0">
                <a:solidFill>
                  <a:schemeClr val="tx1"/>
                </a:solidFill>
                <a:latin typeface="Calibri" charset="0"/>
              </a:rPr>
              <a:t>der </a:t>
            </a:r>
            <a:r>
              <a:rPr lang="de-DE" sz="1500" dirty="0" smtClean="0">
                <a:solidFill>
                  <a:schemeClr val="tx1"/>
                </a:solidFill>
                <a:latin typeface="Calibri" charset="0"/>
              </a:rPr>
              <a:t>Ewald-</a:t>
            </a:r>
            <a:r>
              <a:rPr lang="de-DE" sz="1500" dirty="0" err="1" smtClean="0">
                <a:solidFill>
                  <a:schemeClr val="tx1"/>
                </a:solidFill>
                <a:latin typeface="Calibri" charset="0"/>
              </a:rPr>
              <a:t>Hibbeln</a:t>
            </a:r>
            <a:r>
              <a:rPr lang="de-DE" sz="1500" dirty="0" smtClean="0">
                <a:solidFill>
                  <a:schemeClr val="tx1"/>
                </a:solidFill>
                <a:latin typeface="Calibri" charset="0"/>
              </a:rPr>
              <a:t>-Stiftung</a:t>
            </a:r>
            <a:r>
              <a:rPr lang="de-DE" sz="1500" dirty="0">
                <a:solidFill>
                  <a:schemeClr val="tx1"/>
                </a:solidFill>
                <a:latin typeface="Calibri" charset="0"/>
              </a:rPr>
              <a:t>.</a:t>
            </a:r>
          </a:p>
        </p:txBody>
      </p:sp>
      <p:sp>
        <p:nvSpPr>
          <p:cNvPr id="5" name="Rechteck 4"/>
          <p:cNvSpPr/>
          <p:nvPr/>
        </p:nvSpPr>
        <p:spPr bwMode="auto">
          <a:xfrm>
            <a:off x="3411862" y="2284560"/>
            <a:ext cx="5048570" cy="23863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r>
              <a:rPr lang="de-DE" sz="3600" b="1" dirty="0"/>
              <a:t>Ziemlich bester Freund: François Mitterrand und </a:t>
            </a:r>
            <a:r>
              <a:rPr lang="de-DE" sz="3600" b="1" dirty="0" smtClean="0"/>
              <a:t>Deutschland zwischen </a:t>
            </a:r>
            <a:r>
              <a:rPr lang="de-DE" sz="3600" b="1" dirty="0"/>
              <a:t>Emotion und Staatsräson</a:t>
            </a:r>
          </a:p>
        </p:txBody>
      </p:sp>
    </p:spTree>
    <p:extLst>
      <p:ext uri="{BB962C8B-B14F-4D97-AF65-F5344CB8AC3E}">
        <p14:creationId xmlns:p14="http://schemas.microsoft.com/office/powerpoint/2010/main" val="29487684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Bildschirmpräsentation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Johannes Gutenberg-Universität Mainz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Nordblom, Dr. Pia</dc:creator>
  <cp:lastModifiedBy>Dr. Andreas Goltz</cp:lastModifiedBy>
  <cp:revision>8</cp:revision>
  <dcterms:created xsi:type="dcterms:W3CDTF">2012-10-23T10:02:47Z</dcterms:created>
  <dcterms:modified xsi:type="dcterms:W3CDTF">2014-11-03T12:32:01Z</dcterms:modified>
</cp:coreProperties>
</file>