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-1046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0871B21-1B73-42B3-AD04-314EBAB77B1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D53182-24BF-4BD9-B2FD-19B9BDF9863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67904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8"/>
          <p:cNvSpPr>
            <a:spLocks noGrp="1" noChangeArrowheads="1"/>
          </p:cNvSpPr>
          <p:nvPr>
            <p:ph type="sldNum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>
            <a:lvl1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1pPr>
            <a:lvl2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2pPr>
            <a:lvl3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3pPr>
            <a:lvl4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4pPr>
            <a:lvl5pPr eaLnBrk="0"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5pPr>
            <a:lvl6pPr marL="2204550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6pPr>
            <a:lvl7pPr marL="2605377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7pPr>
            <a:lvl8pPr marL="3006204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8pPr>
            <a:lvl9pPr marL="3407032" indent="-200414" defTabSz="393869" eaLnBrk="0" fontAlgn="base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392477" algn="l"/>
                <a:tab pos="786346" algn="l"/>
                <a:tab pos="1180214" algn="l"/>
                <a:tab pos="1574082" algn="l"/>
                <a:tab pos="1967950" algn="l"/>
                <a:tab pos="2361819" algn="l"/>
                <a:tab pos="2755687" algn="l"/>
                <a:tab pos="3149556" algn="l"/>
                <a:tab pos="3543424" algn="l"/>
                <a:tab pos="3937293" algn="l"/>
                <a:tab pos="4331161" algn="l"/>
                <a:tab pos="4725030" algn="l"/>
                <a:tab pos="5118898" algn="l"/>
                <a:tab pos="5512767" algn="l"/>
                <a:tab pos="5906635" algn="l"/>
                <a:tab pos="6300504" algn="l"/>
                <a:tab pos="6694372" algn="l"/>
                <a:tab pos="7088240" algn="l"/>
                <a:tab pos="7482108" algn="l"/>
                <a:tab pos="7875977" algn="l"/>
              </a:tabLst>
              <a:defRPr>
                <a:solidFill>
                  <a:schemeClr val="bg1"/>
                </a:solidFill>
                <a:latin typeface="Arial" charset="0"/>
              </a:defRPr>
            </a:lvl9pPr>
          </a:lstStyle>
          <a:p>
            <a:pPr eaLnBrk="1"/>
            <a:fld id="{EE278CB6-B0E4-4F61-9CEE-BC8EE63E388B}" type="slidenum">
              <a:rPr lang="de-DE">
                <a:solidFill>
                  <a:srgbClr val="000000"/>
                </a:solidFill>
                <a:latin typeface="Times New Roman" pitchFamily="16" charset="0"/>
                <a:ea typeface="Lucida Sans Unicode" charset="0"/>
              </a:rPr>
              <a:pPr eaLnBrk="1"/>
              <a:t>1</a:t>
            </a:fld>
            <a:endParaRPr lang="de-DE">
              <a:solidFill>
                <a:srgbClr val="000000"/>
              </a:solidFill>
              <a:latin typeface="Times New Roman" pitchFamily="16" charset="0"/>
              <a:ea typeface="Lucida Sans Unicode" charset="0"/>
            </a:endParaRPr>
          </a:p>
        </p:txBody>
      </p:sp>
      <p:sp>
        <p:nvSpPr>
          <p:cNvPr id="4099" name="Rectangle 1"/>
          <p:cNvSpPr txBox="1"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44588" y="695325"/>
            <a:ext cx="4567237" cy="3427413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100" name="Rectangle 2"/>
          <p:cNvSpPr txBox="1">
            <a:spLocks noGrp="1" noChangeArrowheads="1"/>
          </p:cNvSpPr>
          <p:nvPr>
            <p:ph type="body" idx="1"/>
          </p:nvPr>
        </p:nvSpPr>
        <p:spPr>
          <a:xfrm>
            <a:off x="685512" y="4343230"/>
            <a:ext cx="5486976" cy="411513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de-DE" smtClean="0"/>
          </a:p>
        </p:txBody>
      </p:sp>
    </p:spTree>
    <p:extLst>
      <p:ext uri="{BB962C8B-B14F-4D97-AF65-F5344CB8AC3E}">
        <p14:creationId xmlns:p14="http://schemas.microsoft.com/office/powerpoint/2010/main" val="3760937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53775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557930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052279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513417" y="4599476"/>
            <a:ext cx="17134416" cy="3170726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2"/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de-DE"/>
              <a:t>07.10.11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59D0667-0FF7-4B3E-9ED2-30595E0FB5F5}" type="slidenum">
              <a:rPr lang="de-DE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74716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50950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43666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421043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326982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5705443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99753713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510348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921373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DA0C8A-358B-4BE4-8A92-69B56C324757}" type="datetimeFigureOut">
              <a:rPr lang="de-DE" smtClean="0"/>
              <a:t>03.11.2014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0FF2D-0C48-46D3-A77A-3FCFC59EF617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84206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alphaModFix amt="20000"/>
            <a:lum/>
          </a:blip>
          <a:srcRect/>
          <a:stretch>
            <a:fillRect t="-42000" b="-42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2"/>
          <p:cNvSpPr>
            <a:spLocks noChangeArrowheads="1"/>
          </p:cNvSpPr>
          <p:nvPr/>
        </p:nvSpPr>
        <p:spPr bwMode="auto">
          <a:xfrm>
            <a:off x="922867" y="526440"/>
            <a:ext cx="5966884" cy="4264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lIns="41307" tIns="20652" rIns="41307" bIns="20652">
            <a:spAutoFit/>
          </a:bodyPr>
          <a:lstStyle/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2500" dirty="0">
                <a:solidFill>
                  <a:srgbClr val="000000"/>
                </a:solidFill>
                <a:latin typeface="Calibri" charset="0"/>
              </a:rPr>
              <a:t>HISTORISCHER JAHRESVORTRAG</a:t>
            </a:r>
          </a:p>
        </p:txBody>
      </p:sp>
      <p:sp>
        <p:nvSpPr>
          <p:cNvPr id="2052" name="Rectangle 3"/>
          <p:cNvSpPr>
            <a:spLocks noChangeArrowheads="1"/>
          </p:cNvSpPr>
          <p:nvPr/>
        </p:nvSpPr>
        <p:spPr bwMode="auto">
          <a:xfrm>
            <a:off x="3466345" y="1135574"/>
            <a:ext cx="5132089" cy="9034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41307" tIns="20652" rIns="41307" bIns="20652">
            <a:spAutoFit/>
          </a:bodyPr>
          <a:lstStyle/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  <a:tab pos="4321175" algn="l"/>
                <a:tab pos="4652963" algn="l"/>
                <a:tab pos="4984750" algn="l"/>
                <a:tab pos="5318125" algn="l"/>
                <a:tab pos="5649913" algn="l"/>
                <a:tab pos="5981700" algn="l"/>
                <a:tab pos="6315075" algn="l"/>
              </a:tabLst>
            </a:pPr>
            <a:endParaRPr lang="de-DE" sz="1800" b="1" dirty="0">
              <a:solidFill>
                <a:srgbClr val="000000"/>
              </a:solidFill>
              <a:latin typeface="Calibri" charset="0"/>
            </a:endParaRPr>
          </a:p>
          <a:p>
            <a:pPr>
              <a:spcAft>
                <a:spcPct val="0"/>
              </a:spcAft>
            </a:pPr>
            <a:r>
              <a:rPr lang="de-DE" altLang="de-DE" sz="2300" b="1" dirty="0"/>
              <a:t>Professor Dr. Hélène </a:t>
            </a:r>
            <a:r>
              <a:rPr lang="de-DE" altLang="de-DE" sz="2300" b="1" dirty="0" err="1"/>
              <a:t>Miard</a:t>
            </a:r>
            <a:r>
              <a:rPr lang="de-DE" altLang="de-DE" sz="2300" b="1" dirty="0"/>
              <a:t>-Delacroix </a:t>
            </a:r>
          </a:p>
          <a:p>
            <a:pPr>
              <a:spcAft>
                <a:spcPct val="0"/>
              </a:spcAft>
            </a:pPr>
            <a:r>
              <a:rPr lang="de-DE" altLang="de-DE" sz="1500" b="1" dirty="0"/>
              <a:t>(</a:t>
            </a:r>
            <a:r>
              <a:rPr lang="de-DE" altLang="de-DE" sz="1500" b="1" dirty="0" err="1"/>
              <a:t>Université</a:t>
            </a:r>
            <a:r>
              <a:rPr lang="de-DE" altLang="de-DE" sz="1500" b="1" dirty="0"/>
              <a:t> Paris </a:t>
            </a:r>
            <a:r>
              <a:rPr lang="de-DE" altLang="de-DE" sz="1500" b="1" dirty="0" err="1"/>
              <a:t>Sorbonne</a:t>
            </a:r>
            <a:r>
              <a:rPr lang="de-DE" altLang="de-DE" sz="1500" b="1" dirty="0"/>
              <a:t>)</a:t>
            </a:r>
          </a:p>
        </p:txBody>
      </p:sp>
      <p:sp>
        <p:nvSpPr>
          <p:cNvPr id="2053" name="Rectangle 4"/>
          <p:cNvSpPr>
            <a:spLocks noChangeArrowheads="1"/>
          </p:cNvSpPr>
          <p:nvPr/>
        </p:nvSpPr>
        <p:spPr bwMode="auto">
          <a:xfrm>
            <a:off x="919591" y="2475839"/>
            <a:ext cx="1904036" cy="200378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41307" tIns="20652" rIns="41307" bIns="20652">
            <a:spAutoFit/>
          </a:bodyPr>
          <a:lstStyle/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 smtClean="0">
                <a:solidFill>
                  <a:srgbClr val="000000"/>
                </a:solidFill>
                <a:latin typeface="Calibri" charset="0"/>
              </a:rPr>
              <a:t>Dienstag</a:t>
            </a:r>
          </a:p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 smtClean="0">
                <a:solidFill>
                  <a:srgbClr val="000000"/>
                </a:solidFill>
                <a:latin typeface="Calibri" charset="0"/>
              </a:rPr>
              <a:t>18.11.2014</a:t>
            </a:r>
            <a:endParaRPr lang="de-DE" sz="1700" b="1" dirty="0">
              <a:solidFill>
                <a:srgbClr val="000000"/>
              </a:solidFill>
              <a:latin typeface="Calibri" charset="0"/>
            </a:endParaRPr>
          </a:p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 smtClean="0">
                <a:solidFill>
                  <a:srgbClr val="000000"/>
                </a:solidFill>
                <a:latin typeface="Calibri" charset="0"/>
              </a:rPr>
              <a:t>18.15 </a:t>
            </a:r>
            <a:r>
              <a:rPr lang="de-DE" sz="1700" b="1" dirty="0">
                <a:solidFill>
                  <a:srgbClr val="000000"/>
                </a:solidFill>
                <a:latin typeface="Calibri" charset="0"/>
              </a:rPr>
              <a:t>Uhr </a:t>
            </a:r>
          </a:p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>
                <a:solidFill>
                  <a:srgbClr val="000000"/>
                </a:solidFill>
                <a:latin typeface="Calibri" charset="0"/>
              </a:rPr>
              <a:t>Hörsaal P1</a:t>
            </a:r>
          </a:p>
          <a:p>
            <a:pPr defTabSz="206375" hangingPunct="1">
              <a:lnSpc>
                <a:spcPct val="15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 err="1" smtClean="0">
                <a:solidFill>
                  <a:srgbClr val="000000"/>
                </a:solidFill>
                <a:latin typeface="Calibri" charset="0"/>
              </a:rPr>
              <a:t>Philosophicum</a:t>
            </a:r>
            <a:endParaRPr lang="de-DE" sz="1700" b="1" dirty="0">
              <a:solidFill>
                <a:srgbClr val="000000"/>
              </a:solidFill>
              <a:latin typeface="Calibri" charset="0"/>
            </a:endParaRPr>
          </a:p>
        </p:txBody>
      </p:sp>
      <p:pic>
        <p:nvPicPr>
          <p:cNvPr id="2054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5147" y="5347862"/>
            <a:ext cx="1723287" cy="1302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5" name="Line 6"/>
          <p:cNvSpPr>
            <a:spLocks noChangeShapeType="1"/>
          </p:cNvSpPr>
          <p:nvPr/>
        </p:nvSpPr>
        <p:spPr bwMode="auto">
          <a:xfrm>
            <a:off x="446618" y="1018809"/>
            <a:ext cx="6650567" cy="1099"/>
          </a:xfrm>
          <a:prstGeom prst="line">
            <a:avLst/>
          </a:prstGeom>
          <a:noFill/>
          <a:ln w="57240">
            <a:solidFill>
              <a:srgbClr val="0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de-DE"/>
          </a:p>
        </p:txBody>
      </p:sp>
      <p:pic>
        <p:nvPicPr>
          <p:cNvPr id="2056" name="Picture 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52320" y="44645"/>
            <a:ext cx="1008112" cy="10330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</p:pic>
      <p:sp>
        <p:nvSpPr>
          <p:cNvPr id="2057" name="Rectangle 8"/>
          <p:cNvSpPr>
            <a:spLocks noChangeArrowheads="1"/>
          </p:cNvSpPr>
          <p:nvPr/>
        </p:nvSpPr>
        <p:spPr bwMode="auto">
          <a:xfrm>
            <a:off x="919591" y="4974588"/>
            <a:ext cx="5376595" cy="148825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41307" tIns="20652" rIns="41307" bIns="20652">
            <a:spAutoFit/>
          </a:bodyPr>
          <a:lstStyle/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700" b="1" dirty="0">
                <a:solidFill>
                  <a:schemeClr val="tx1"/>
                </a:solidFill>
                <a:latin typeface="Calibri" charset="0"/>
              </a:rPr>
              <a:t>Alle Mitglieder und Freunde des Historischen Seminars sind herzlich eingeladen. </a:t>
            </a:r>
            <a:endParaRPr lang="de-DE" sz="1700" b="1" dirty="0" smtClean="0">
              <a:solidFill>
                <a:schemeClr val="tx1"/>
              </a:solidFill>
              <a:latin typeface="Calibri" charset="0"/>
            </a:endParaRPr>
          </a:p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endParaRPr lang="de-DE" sz="1500" dirty="0" smtClean="0">
              <a:solidFill>
                <a:schemeClr val="tx1"/>
              </a:solidFill>
              <a:latin typeface="Calibri" charset="0"/>
            </a:endParaRPr>
          </a:p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500" dirty="0" smtClean="0">
                <a:solidFill>
                  <a:schemeClr val="tx1"/>
                </a:solidFill>
                <a:latin typeface="Calibri" charset="0"/>
              </a:rPr>
              <a:t>Mit freundlicher </a:t>
            </a:r>
            <a:r>
              <a:rPr lang="de-DE" sz="1500" dirty="0">
                <a:solidFill>
                  <a:schemeClr val="tx1"/>
                </a:solidFill>
                <a:latin typeface="Calibri" charset="0"/>
              </a:rPr>
              <a:t>Unterstützung des </a:t>
            </a:r>
            <a:endParaRPr lang="de-DE" sz="1500" dirty="0" smtClean="0">
              <a:solidFill>
                <a:schemeClr val="tx1"/>
              </a:solidFill>
              <a:latin typeface="Calibri" charset="0"/>
            </a:endParaRPr>
          </a:p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500" dirty="0" smtClean="0">
                <a:solidFill>
                  <a:schemeClr val="tx1"/>
                </a:solidFill>
                <a:latin typeface="Calibri" charset="0"/>
              </a:rPr>
              <a:t>Vereins </a:t>
            </a:r>
            <a:r>
              <a:rPr lang="de-DE" sz="1500" dirty="0">
                <a:solidFill>
                  <a:schemeClr val="tx1"/>
                </a:solidFill>
                <a:latin typeface="Calibri" charset="0"/>
              </a:rPr>
              <a:t>der </a:t>
            </a:r>
            <a:r>
              <a:rPr lang="de-DE" sz="1500" dirty="0" smtClean="0">
                <a:solidFill>
                  <a:schemeClr val="tx1"/>
                </a:solidFill>
                <a:latin typeface="Calibri" charset="0"/>
              </a:rPr>
              <a:t>Freunde </a:t>
            </a:r>
            <a:r>
              <a:rPr lang="de-DE" sz="1500" dirty="0">
                <a:solidFill>
                  <a:schemeClr val="tx1"/>
                </a:solidFill>
                <a:latin typeface="Calibri" charset="0"/>
              </a:rPr>
              <a:t>der Geschichtswissenschaften </a:t>
            </a:r>
            <a:endParaRPr lang="de-DE" sz="1500" dirty="0" smtClean="0">
              <a:solidFill>
                <a:schemeClr val="tx1"/>
              </a:solidFill>
              <a:latin typeface="Calibri" charset="0"/>
            </a:endParaRPr>
          </a:p>
          <a:p>
            <a:pPr defTabSz="206375" hangingPunct="1">
              <a:lnSpc>
                <a:spcPct val="100000"/>
              </a:lnSpc>
              <a:buClrTx/>
              <a:buFontTx/>
              <a:buNone/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1500" dirty="0" smtClean="0">
                <a:solidFill>
                  <a:schemeClr val="tx1"/>
                </a:solidFill>
                <a:latin typeface="Calibri" charset="0"/>
              </a:rPr>
              <a:t>und </a:t>
            </a:r>
            <a:r>
              <a:rPr lang="de-DE" sz="1500" dirty="0">
                <a:solidFill>
                  <a:schemeClr val="tx1"/>
                </a:solidFill>
                <a:latin typeface="Calibri" charset="0"/>
              </a:rPr>
              <a:t>der </a:t>
            </a:r>
            <a:r>
              <a:rPr lang="de-DE" sz="1500" dirty="0" smtClean="0">
                <a:solidFill>
                  <a:schemeClr val="tx1"/>
                </a:solidFill>
                <a:latin typeface="Calibri" charset="0"/>
              </a:rPr>
              <a:t>Ewald-</a:t>
            </a:r>
            <a:r>
              <a:rPr lang="de-DE" sz="1500" dirty="0" err="1" smtClean="0">
                <a:solidFill>
                  <a:schemeClr val="tx1"/>
                </a:solidFill>
                <a:latin typeface="Calibri" charset="0"/>
              </a:rPr>
              <a:t>Hibbeln</a:t>
            </a:r>
            <a:r>
              <a:rPr lang="de-DE" sz="1500" dirty="0" smtClean="0">
                <a:solidFill>
                  <a:schemeClr val="tx1"/>
                </a:solidFill>
                <a:latin typeface="Calibri" charset="0"/>
              </a:rPr>
              <a:t>-Stiftung</a:t>
            </a:r>
            <a:r>
              <a:rPr lang="de-DE" sz="1500" dirty="0">
                <a:solidFill>
                  <a:schemeClr val="tx1"/>
                </a:solidFill>
                <a:latin typeface="Calibri" charset="0"/>
              </a:rPr>
              <a:t>.</a:t>
            </a:r>
          </a:p>
        </p:txBody>
      </p:sp>
      <p:sp>
        <p:nvSpPr>
          <p:cNvPr id="5" name="Rechteck 4"/>
          <p:cNvSpPr/>
          <p:nvPr/>
        </p:nvSpPr>
        <p:spPr bwMode="auto">
          <a:xfrm>
            <a:off x="3411862" y="2284560"/>
            <a:ext cx="5048570" cy="238634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>
              <a:tabLst>
                <a:tab pos="0" algn="l"/>
                <a:tab pos="204788" algn="l"/>
                <a:tab pos="411163" algn="l"/>
                <a:tab pos="617538" algn="l"/>
                <a:tab pos="823913" algn="l"/>
                <a:tab pos="1030288" algn="l"/>
                <a:tab pos="1236663" algn="l"/>
                <a:tab pos="1443038" algn="l"/>
                <a:tab pos="1649413" algn="l"/>
                <a:tab pos="1855788" algn="l"/>
                <a:tab pos="2062163" algn="l"/>
                <a:tab pos="2268538" algn="l"/>
                <a:tab pos="2474913" algn="l"/>
                <a:tab pos="2681288" algn="l"/>
                <a:tab pos="2886075" algn="l"/>
                <a:tab pos="3092450" algn="l"/>
                <a:tab pos="3298825" algn="l"/>
                <a:tab pos="3505200" algn="l"/>
                <a:tab pos="3711575" algn="l"/>
                <a:tab pos="3917950" algn="l"/>
                <a:tab pos="4124325" algn="l"/>
              </a:tabLst>
            </a:pPr>
            <a:r>
              <a:rPr lang="de-DE" sz="3600" b="1" dirty="0"/>
              <a:t>Ziemlich bester Freund: François Mitterrand und </a:t>
            </a:r>
            <a:r>
              <a:rPr lang="de-DE" sz="3600" b="1" dirty="0" smtClean="0"/>
              <a:t>Deutschland zwischen </a:t>
            </a:r>
            <a:r>
              <a:rPr lang="de-DE" sz="3600" b="1" dirty="0"/>
              <a:t>Emotion und Staatsräson</a:t>
            </a:r>
          </a:p>
        </p:txBody>
      </p:sp>
    </p:spTree>
    <p:extLst>
      <p:ext uri="{BB962C8B-B14F-4D97-AF65-F5344CB8AC3E}">
        <p14:creationId xmlns:p14="http://schemas.microsoft.com/office/powerpoint/2010/main" val="2948768489"/>
      </p:ext>
    </p:extLst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56</Words>
  <Application>Microsoft Office PowerPoint</Application>
  <PresentationFormat>Bildschirmpräsentation (4:3)</PresentationFormat>
  <Paragraphs>16</Paragraphs>
  <Slides>1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</vt:lpstr>
      <vt:lpstr>PowerPoint-Präsentation</vt:lpstr>
    </vt:vector>
  </TitlesOfParts>
  <Company>Johannes Gutenberg-Universität Mainz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Nordblom, Dr. Pia</dc:creator>
  <cp:lastModifiedBy>Dr. Andreas Goltz</cp:lastModifiedBy>
  <cp:revision>8</cp:revision>
  <dcterms:created xsi:type="dcterms:W3CDTF">2012-10-23T10:02:47Z</dcterms:created>
  <dcterms:modified xsi:type="dcterms:W3CDTF">2014-11-03T12:32:01Z</dcterms:modified>
</cp:coreProperties>
</file>