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6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794500" cy="9906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ch, Prof. Dr. Christopher" initials="KPDC" lastIdx="1" clrIdx="0">
    <p:extLst>
      <p:ext uri="{19B8F6BF-5375-455C-9EA6-DF929625EA0E}">
        <p15:presenceInfo xmlns:p15="http://schemas.microsoft.com/office/powerpoint/2012/main" userId="S-1-5-21-1997477047-1508330638-219632125-321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C2"/>
    <a:srgbClr val="666633"/>
    <a:srgbClr val="513E76"/>
    <a:srgbClr val="9B8ECC"/>
    <a:srgbClr val="A3A9E1"/>
    <a:srgbClr val="5BD4FF"/>
    <a:srgbClr val="EEF175"/>
    <a:srgbClr val="001F5C"/>
    <a:srgbClr val="44367E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76125" autoAdjust="0"/>
  </p:normalViewPr>
  <p:slideViewPr>
    <p:cSldViewPr>
      <p:cViewPr varScale="1">
        <p:scale>
          <a:sx n="80" d="100"/>
          <a:sy n="80" d="100"/>
        </p:scale>
        <p:origin x="96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66" y="-108"/>
      </p:cViewPr>
      <p:guideLst>
        <p:guide orient="horz" pos="3120"/>
        <p:guide pos="2141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43170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t" anchorCtr="0" compatLnSpc="1">
            <a:prstTxWarp prst="textNoShape">
              <a:avLst/>
            </a:prstTxWarp>
          </a:bodyPr>
          <a:lstStyle>
            <a:lvl1pPr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13" y="4"/>
            <a:ext cx="2943170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t" anchorCtr="0" compatLnSpc="1">
            <a:prstTxWarp prst="textNoShape">
              <a:avLst/>
            </a:prstTxWarp>
          </a:bodyPr>
          <a:lstStyle>
            <a:lvl1pPr algn="r"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8165"/>
            <a:ext cx="2943170" cy="49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b" anchorCtr="0" compatLnSpc="1">
            <a:prstTxWarp prst="textNoShape">
              <a:avLst/>
            </a:prstTxWarp>
          </a:bodyPr>
          <a:lstStyle>
            <a:lvl1pPr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13" y="9408165"/>
            <a:ext cx="2943170" cy="49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b" anchorCtr="0" compatLnSpc="1">
            <a:prstTxWarp prst="textNoShape">
              <a:avLst/>
            </a:prstTxWarp>
          </a:bodyPr>
          <a:lstStyle>
            <a:lvl1pPr algn="r"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fld id="{A34FB298-9948-42AE-83A0-1A6C5672DA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5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43170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t" anchorCtr="0" compatLnSpc="1">
            <a:prstTxWarp prst="textNoShape">
              <a:avLst/>
            </a:prstTxWarp>
          </a:bodyPr>
          <a:lstStyle>
            <a:lvl1pPr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13" y="4"/>
            <a:ext cx="2943170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t" anchorCtr="0" compatLnSpc="1">
            <a:prstTxWarp prst="textNoShape">
              <a:avLst/>
            </a:prstTxWarp>
          </a:bodyPr>
          <a:lstStyle>
            <a:lvl1pPr algn="r"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53000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45" y="4706390"/>
            <a:ext cx="5436815" cy="4457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08165"/>
            <a:ext cx="2943170" cy="49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b" anchorCtr="0" compatLnSpc="1">
            <a:prstTxWarp prst="textNoShape">
              <a:avLst/>
            </a:prstTxWarp>
          </a:bodyPr>
          <a:lstStyle>
            <a:lvl1pPr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13" y="9408165"/>
            <a:ext cx="2943170" cy="49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7" tIns="45978" rIns="91957" bIns="45978" numCol="1" anchor="b" anchorCtr="0" compatLnSpc="1">
            <a:prstTxWarp prst="textNoShape">
              <a:avLst/>
            </a:prstTxWarp>
          </a:bodyPr>
          <a:lstStyle>
            <a:lvl1pPr algn="r" defTabSz="920313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fld id="{59EED9EB-D228-4717-8689-FF25E88521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732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989888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98438"/>
            <a:ext cx="101917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2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000"/>
            </a:lvl1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  <a:lvl4pPr lvl="3">
              <a:defRPr/>
            </a:lvl4pPr>
          </a:lstStyle>
          <a:p>
            <a:pPr lvl="3"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3E84765-48F1-4FA4-B0C3-226E431AB0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6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72799-5758-4911-8440-5FC80E4C21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99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FD55352-36EC-43C5-9526-68AD8A9D1533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71462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7875" y="6534150"/>
            <a:ext cx="19812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642EB-8518-4178-9856-DA220BAD0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611560" y="188640"/>
            <a:ext cx="7200900" cy="2889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571500" y="1484313"/>
            <a:ext cx="8001000" cy="4825007"/>
          </a:xfrm>
        </p:spPr>
        <p:txBody>
          <a:bodyPr/>
          <a:lstStyle>
            <a:lvl1pPr marL="469900" indent="-469900">
              <a:buFont typeface="Wingdings" panose="05000000000000000000" pitchFamily="2" charset="2"/>
              <a:buChar char="§"/>
              <a:defRPr/>
            </a:lvl1pPr>
            <a:lvl2pPr marL="533400" indent="-533400">
              <a:buFont typeface="Symbol" panose="05050102010706020507" pitchFamily="18" charset="2"/>
              <a:buChar char="-"/>
              <a:defRPr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EB75F2-20AD-489D-B067-5409D989A4E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7212" y="671524"/>
            <a:ext cx="8001000" cy="432048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87212" y="197954"/>
            <a:ext cx="7200900" cy="2889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587212" y="1700808"/>
            <a:ext cx="8001000" cy="4556878"/>
          </a:xfrm>
        </p:spPr>
        <p:txBody>
          <a:bodyPr/>
          <a:lstStyle>
            <a:lvl1pPr marL="469900" indent="-469900">
              <a:buFont typeface="Wingdings" panose="05000000000000000000" pitchFamily="2" charset="2"/>
              <a:buChar char="§"/>
              <a:defRPr/>
            </a:lvl1pPr>
            <a:lvl2pPr marL="533400" indent="-533400">
              <a:buFont typeface="Symbol" panose="05050102010706020507" pitchFamily="18" charset="2"/>
              <a:buChar char="-"/>
              <a:defRPr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4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5"/>
          </p:nvPr>
        </p:nvSpPr>
        <p:spPr>
          <a:xfrm>
            <a:off x="7127875" y="6534150"/>
            <a:ext cx="19812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770A8-0365-4528-B3EC-7A53CB22DE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55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26.10.2010 – Seminar IIII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25270-D2FE-4F48-87B0-56F5EB4359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15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26.10.2010 – Seminar IIII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6797-4D8B-426E-B6F5-17346EDB08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3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24625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26.10.2010 – Seminar IIII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7A40B-A39F-43EB-B785-3CE172022DE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08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26.10.2010 – Seminar IIII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4001-3C95-4BB4-83BC-1E2A59EB2F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46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26.10.2010 – Seminar IIII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3AEC-488B-415C-888C-AFFA349FBE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8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26.10.2010 – Seminar IIII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558A-E9D4-4048-AAFE-69F85D03D7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01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96900" y="6534150"/>
            <a:ext cx="3254375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E800-94D6-4977-8FAD-1B22857CFC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17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92150"/>
            <a:ext cx="80010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Titelmasterformat durch Klicken bearbeiten</a:t>
            </a:r>
          </a:p>
        </p:txBody>
      </p:sp>
      <p:sp>
        <p:nvSpPr>
          <p:cNvPr id="1027" name="AutoShape 7"/>
          <p:cNvSpPr>
            <a:spLocks noChangeArrowheads="1"/>
          </p:cNvSpPr>
          <p:nvPr/>
        </p:nvSpPr>
        <p:spPr bwMode="auto">
          <a:xfrm>
            <a:off x="609600" y="1196975"/>
            <a:ext cx="7958138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fld id="{77AE2C39-D9F0-4C01-93FC-F530A46EB9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98438"/>
            <a:ext cx="101917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566738" y="1481138"/>
            <a:ext cx="803751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de-DE" altLang="de-DE" smtClean="0"/>
              <a:t>Textmasterformate durch Klicken bearbeiten</a:t>
            </a:r>
          </a:p>
          <a:p>
            <a:pPr lvl="2"/>
            <a:r>
              <a:rPr lang="de-DE" altLang="de-DE" smtClean="0"/>
              <a:t>Zweite Ebene</a:t>
            </a:r>
          </a:p>
          <a:p>
            <a:pPr lvl="3"/>
            <a:r>
              <a:rPr lang="de-DE" altLang="de-DE" smtClean="0"/>
              <a:t>Dritte Ebene</a:t>
            </a:r>
          </a:p>
          <a:p>
            <a:pPr lvl="4"/>
            <a:r>
              <a:rPr lang="de-DE" altLang="de-DE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25023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897" r:id="rId12"/>
    <p:sldLayoutId id="214748390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 Narrow" panose="020B0606020202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 Narrow" panose="020B0606020202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 Narrow" panose="020B0606020202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 Narrow" panose="020B0606020202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0"/>
        </a:spcBef>
        <a:spcAft>
          <a:spcPts val="300"/>
        </a:spcAft>
        <a:buClr>
          <a:schemeClr val="accent2"/>
        </a:buClr>
        <a:buFont typeface="Wingdings" panose="05000000000000000000" pitchFamily="2" charset="2"/>
        <a:defRPr sz="20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533400" indent="-533400" algn="l" defTabSz="444500" rtl="0" eaLnBrk="0" fontAlgn="base" hangingPunct="0">
        <a:spcBef>
          <a:spcPct val="0"/>
        </a:spcBef>
        <a:spcAft>
          <a:spcPts val="30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 Narrow" pitchFamily="34" charset="0"/>
        </a:defRPr>
      </a:lvl2pPr>
      <a:lvl3pPr marL="898525" indent="-365125" algn="l" rtl="0" eaLnBrk="0" fontAlgn="base" hangingPunct="0">
        <a:spcBef>
          <a:spcPct val="0"/>
        </a:spcBef>
        <a:spcAft>
          <a:spcPts val="300"/>
        </a:spcAft>
        <a:buClr>
          <a:schemeClr val="accent2"/>
        </a:buClr>
        <a:buFont typeface="Symbol" panose="05050102010706020507" pitchFamily="18" charset="2"/>
        <a:buChar char="-"/>
        <a:defRPr sz="2000">
          <a:solidFill>
            <a:schemeClr val="tx1"/>
          </a:solidFill>
          <a:latin typeface="Arial Narrow" pitchFamily="34" charset="0"/>
        </a:defRPr>
      </a:lvl3pPr>
      <a:lvl4pPr marL="1257300" indent="-355600" algn="l" rtl="0" eaLnBrk="0" fontAlgn="base" hangingPunct="0">
        <a:spcBef>
          <a:spcPct val="0"/>
        </a:spcBef>
        <a:spcAft>
          <a:spcPts val="300"/>
        </a:spcAft>
        <a:buClr>
          <a:schemeClr val="accent2"/>
        </a:buClr>
        <a:buFont typeface="Symbol" panose="05050102010706020507" pitchFamily="18" charset="2"/>
        <a:buChar char="-"/>
        <a:defRPr sz="2000">
          <a:solidFill>
            <a:schemeClr val="tx1"/>
          </a:solidFill>
          <a:latin typeface="Arial Narrow" pitchFamily="34" charset="0"/>
        </a:defRPr>
      </a:lvl4pPr>
      <a:lvl5pPr marL="2093913" indent="-398463" algn="l" rtl="0" eaLnBrk="0" fontAlgn="base" hangingPunct="0">
        <a:spcBef>
          <a:spcPct val="0"/>
        </a:spcBef>
        <a:spcAft>
          <a:spcPts val="300"/>
        </a:spcAft>
        <a:buClr>
          <a:schemeClr val="accent2"/>
        </a:buClr>
        <a:buFont typeface="Wingdings" panose="05000000000000000000" pitchFamily="2" charset="2"/>
        <a:defRPr sz="2000">
          <a:solidFill>
            <a:schemeClr val="tx1"/>
          </a:solidFill>
          <a:latin typeface="Arial Narrow" pitchFamily="34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98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47770A8-0365-4528-B3EC-7A53CB22DECA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9703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7"/>
</p:tagLst>
</file>

<file path=ppt/theme/theme1.xml><?xml version="1.0" encoding="utf-8"?>
<a:theme xmlns:a="http://schemas.openxmlformats.org/drawingml/2006/main" name="1_Profil">
  <a:themeElements>
    <a:clrScheme name="Mainz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Benutzerdefiniert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accent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accent6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  <a:ln>
          <a:solidFill>
            <a:schemeClr val="accent2"/>
          </a:solidFill>
        </a:ln>
      </a:spPr>
      <a:bodyPr wrap="square" rtlCol="0">
        <a:spAutoFit/>
      </a:bodyPr>
      <a:lstStyle>
        <a:defPPr algn="ctr">
          <a:defRPr sz="2000" dirty="0" err="1" smtClean="0">
            <a:latin typeface="+mj-lt"/>
          </a:defRPr>
        </a:defPPr>
      </a:lstStyle>
    </a:tx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Office PowerPoint</Application>
  <PresentationFormat>Bildschirmpräsentation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Symbol</vt:lpstr>
      <vt:lpstr>Verdana</vt:lpstr>
      <vt:lpstr>Wingdings</vt:lpstr>
      <vt:lpstr>1_Profil</vt:lpstr>
      <vt:lpstr>PowerPoint-Präsentation</vt:lpstr>
      <vt:lpstr>PowerPoint-Präsentation</vt:lpstr>
    </vt:vector>
  </TitlesOfParts>
  <Company>Department BWL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Koch, Prof. Dr. Christopher</dc:creator>
  <cp:lastModifiedBy>Koch, Prof. Dr. Christopher</cp:lastModifiedBy>
  <cp:revision>819</cp:revision>
  <cp:lastPrinted>2013-07-10T09:28:53Z</cp:lastPrinted>
  <dcterms:created xsi:type="dcterms:W3CDTF">2004-05-07T13:34:11Z</dcterms:created>
  <dcterms:modified xsi:type="dcterms:W3CDTF">2014-04-17T09:59:10Z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