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9"/>
  </p:notesMasterIdLst>
  <p:handoutMasterIdLst>
    <p:handoutMasterId r:id="rId10"/>
  </p:handoutMasterIdLst>
  <p:sldIdLst>
    <p:sldId id="270" r:id="rId5"/>
    <p:sldId id="271" r:id="rId6"/>
    <p:sldId id="297" r:id="rId7"/>
    <p:sldId id="298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CAF9ED-07DC-4A11-8D7F-57B35C25682E}" styleName="Mittlere Formatvorlage 1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98" autoAdjust="0"/>
  </p:normalViewPr>
  <p:slideViewPr>
    <p:cSldViewPr>
      <p:cViewPr varScale="1">
        <p:scale>
          <a:sx n="106" d="100"/>
          <a:sy n="106" d="100"/>
        </p:scale>
        <p:origin x="115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3537E-A1F1-4489-9690-C5704E59B9E5}" type="datetimeFigureOut">
              <a:rPr lang="de-DE" smtClean="0"/>
              <a:pPr/>
              <a:t>05.02.2014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E3C1FC-D67F-4E1B-BDAB-66F9F46C4F1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74774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768D2E-8D85-4C2C-B853-2F29566030E3}" type="datetimeFigureOut">
              <a:rPr lang="de-DE" smtClean="0"/>
              <a:pPr/>
              <a:t>05.02.2014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8E2842-0D7A-4DD5-A351-22549F4DC6CC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7326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8E2842-0D7A-4DD5-A351-22549F4DC6CC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68275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8E2842-0D7A-4DD5-A351-22549F4DC6CC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0113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8E2842-0D7A-4DD5-A351-22549F4DC6CC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38429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8E2842-0D7A-4DD5-A351-22549F4DC6CC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7872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428604"/>
          </a:xfrm>
        </p:spPr>
        <p:txBody>
          <a:bodyPr/>
          <a:lstStyle/>
          <a:p>
            <a:r>
              <a:rPr lang="de-DE" noProof="0" smtClean="0"/>
              <a:t>Titelmasterformat durch Klicken bearbeiten</a:t>
            </a:r>
            <a:endParaRPr lang="en-US" noProof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07181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z="3200" b="1" spc="100" noProof="0" smtClean="0">
                <a:latin typeface="Arial Narrow" pitchFamily="34" charset="0"/>
                <a:cs typeface="Arial Narrow"/>
              </a:rPr>
              <a:t>Dies ist eine Überschrift, sie gibt das Thema der Präsentation wieder</a:t>
            </a:r>
            <a:endParaRPr lang="en-US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Richtlinien für Wahlpflichtpraktikanten im AK Helm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323528" y="6453336"/>
            <a:ext cx="2133600" cy="365125"/>
          </a:xfrm>
        </p:spPr>
        <p:txBody>
          <a:bodyPr/>
          <a:lstStyle/>
          <a:p>
            <a:pPr algn="l"/>
            <a:fld id="{D43A920A-4BD3-4948-978E-BFE2C6D0A4D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 algn="l"/>
              <a:t>‹Nr.›</a:t>
            </a:fld>
            <a:endParaRPr lang="de-DE" smtClean="0">
              <a:solidFill>
                <a:prstClr val="black">
                  <a:tint val="75000"/>
                </a:prstClr>
              </a:solidFill>
            </a:endParaRPr>
          </a:p>
          <a:p>
            <a:pPr algn="l"/>
            <a:fld id="{24AB9230-679F-1045-B49B-98C0DCAF56BA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 algn="l"/>
              <a:t>05.02.2014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 smtClean="0"/>
              <a:t>Titelmasterformat durch Klicken bearbeiten</a:t>
            </a:r>
            <a:endParaRPr lang="en-US" noProof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>
            <a:lvl1pPr>
              <a:defRPr sz="1600">
                <a:latin typeface="Arial Narrow" pitchFamily="34" charset="0"/>
              </a:defRPr>
            </a:lvl1pPr>
            <a:lvl2pPr>
              <a:defRPr sz="1600">
                <a:latin typeface="Arial Narrow" pitchFamily="34" charset="0"/>
              </a:defRPr>
            </a:lvl2pPr>
            <a:lvl3pPr>
              <a:defRPr sz="1600">
                <a:latin typeface="Arial Narrow" pitchFamily="34" charset="0"/>
              </a:defRPr>
            </a:lvl3pPr>
            <a:lvl4pPr>
              <a:defRPr sz="1600">
                <a:latin typeface="Arial Narrow" pitchFamily="34" charset="0"/>
              </a:defRPr>
            </a:lvl4pPr>
            <a:lvl5pPr>
              <a:defRPr sz="1600">
                <a:latin typeface="Arial Narrow" pitchFamily="34" charset="0"/>
              </a:defRPr>
            </a:lvl5pPr>
          </a:lstStyle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US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Richtlinien für Wahlpflichtpraktikanten im AK Helm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323528" y="6448251"/>
            <a:ext cx="2133600" cy="365125"/>
          </a:xfrm>
        </p:spPr>
        <p:txBody>
          <a:bodyPr/>
          <a:lstStyle/>
          <a:p>
            <a:pPr algn="l"/>
            <a:fld id="{D43A920A-4BD3-4948-978E-BFE2C6D0A4D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 algn="l"/>
              <a:t>‹Nr.›</a:t>
            </a:fld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/>
            </a:r>
            <a:br>
              <a:rPr lang="de-DE" smtClean="0">
                <a:solidFill>
                  <a:prstClr val="black">
                    <a:tint val="75000"/>
                  </a:prstClr>
                </a:solidFill>
              </a:rPr>
            </a:br>
            <a:fld id="{24AB9230-679F-1045-B49B-98C0DCAF56BA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 algn="l"/>
              <a:t>05.02.2014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692696"/>
            <a:ext cx="5614988" cy="500062"/>
          </a:xfrm>
        </p:spPr>
        <p:txBody>
          <a:bodyPr/>
          <a:lstStyle>
            <a:lvl1pPr>
              <a:buNone/>
              <a:defRPr sz="2800">
                <a:latin typeface="Arial Narrow" pitchFamily="34" charset="0"/>
              </a:defRPr>
            </a:lvl1pPr>
          </a:lstStyle>
          <a:p>
            <a:pPr lvl="0"/>
            <a:r>
              <a:rPr lang="en-US" noProof="0" smtClean="0"/>
              <a:t>Überschrift</a:t>
            </a:r>
            <a:endParaRPr lang="en-US" noProof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 smtClean="0"/>
              <a:t>Titelmasterformat durch Klicken bearbeiten</a:t>
            </a:r>
            <a:endParaRPr lang="en-US" noProof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Richtlinien für Wahlpflichtpraktikanten im AK Helm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l"/>
            <a:fld id="{D43A920A-4BD3-4948-978E-BFE2C6D0A4D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 algn="l"/>
              <a:t>‹Nr.›</a:t>
            </a:fld>
            <a:endParaRPr lang="de-DE" smtClean="0">
              <a:solidFill>
                <a:prstClr val="black">
                  <a:tint val="75000"/>
                </a:prstClr>
              </a:solidFill>
            </a:endParaRPr>
          </a:p>
          <a:p>
            <a:pPr algn="l"/>
            <a:fld id="{24AB9230-679F-1045-B49B-98C0DCAF56BA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 algn="l"/>
              <a:t>05.02.2014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57200" y="1268760"/>
            <a:ext cx="4042792" cy="4857403"/>
          </a:xfrm>
        </p:spPr>
        <p:txBody>
          <a:bodyPr/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US" noProof="0"/>
          </a:p>
        </p:txBody>
      </p:sp>
      <p:sp>
        <p:nvSpPr>
          <p:cNvPr id="11" name="Textplatzhalter 7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92696"/>
            <a:ext cx="5614988" cy="500062"/>
          </a:xfrm>
        </p:spPr>
        <p:txBody>
          <a:bodyPr/>
          <a:lstStyle>
            <a:lvl1pPr>
              <a:buNone/>
              <a:defRPr sz="2800">
                <a:latin typeface="Arial Narrow" pitchFamily="34" charset="0"/>
              </a:defRPr>
            </a:lvl1pPr>
          </a:lstStyle>
          <a:p>
            <a:pPr lvl="0"/>
            <a:r>
              <a:rPr lang="en-US" noProof="0" smtClean="0"/>
              <a:t>Überschrift</a:t>
            </a:r>
            <a:endParaRPr lang="en-US" noProof="0"/>
          </a:p>
        </p:txBody>
      </p:sp>
      <p:sp>
        <p:nvSpPr>
          <p:cNvPr id="13" name="Textplatzhalter 7"/>
          <p:cNvSpPr>
            <a:spLocks noGrp="1"/>
          </p:cNvSpPr>
          <p:nvPr>
            <p:ph type="body" sz="quarter" idx="15"/>
          </p:nvPr>
        </p:nvSpPr>
        <p:spPr>
          <a:xfrm>
            <a:off x="4644008" y="1268759"/>
            <a:ext cx="4042792" cy="4857403"/>
          </a:xfrm>
        </p:spPr>
        <p:txBody>
          <a:bodyPr/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US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 smtClean="0"/>
              <a:t>Titelmasterformat durch Klicken bearbeiten</a:t>
            </a:r>
            <a:endParaRPr lang="en-US" noProof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Richtlinien für Wahlpflichtpraktikanten im AK Helm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l"/>
            <a:fld id="{D43A920A-4BD3-4948-978E-BFE2C6D0A4D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 algn="l"/>
              <a:t>‹Nr.›</a:t>
            </a:fld>
            <a:endParaRPr lang="de-DE" smtClean="0">
              <a:solidFill>
                <a:prstClr val="black">
                  <a:tint val="75000"/>
                </a:prstClr>
              </a:solidFill>
            </a:endParaRPr>
          </a:p>
          <a:p>
            <a:pPr algn="l"/>
            <a:fld id="{24AB9230-679F-1045-B49B-98C0DCAF56BA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 algn="l"/>
              <a:t>05.02.2014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platzhalter 7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92696"/>
            <a:ext cx="5614988" cy="500062"/>
          </a:xfrm>
        </p:spPr>
        <p:txBody>
          <a:bodyPr/>
          <a:lstStyle>
            <a:lvl1pPr>
              <a:buNone/>
              <a:defRPr sz="2800">
                <a:latin typeface="Arial Narrow" pitchFamily="34" charset="0"/>
              </a:defRPr>
            </a:lvl1pPr>
          </a:lstStyle>
          <a:p>
            <a:pPr lvl="0"/>
            <a:r>
              <a:rPr lang="en-US" noProof="0" smtClean="0"/>
              <a:t>Überschrift</a:t>
            </a:r>
            <a:endParaRPr lang="en-US" noProof="0"/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57200" y="1268760"/>
            <a:ext cx="4042792" cy="4857403"/>
          </a:xfrm>
        </p:spPr>
        <p:txBody>
          <a:bodyPr/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US" noProof="0"/>
          </a:p>
        </p:txBody>
      </p:sp>
      <p:sp>
        <p:nvSpPr>
          <p:cNvPr id="8" name="Inhaltsplatzhalter 7"/>
          <p:cNvSpPr>
            <a:spLocks noGrp="1"/>
          </p:cNvSpPr>
          <p:nvPr>
            <p:ph sz="quarter" idx="15"/>
          </p:nvPr>
        </p:nvSpPr>
        <p:spPr>
          <a:xfrm>
            <a:off x="4644008" y="1268760"/>
            <a:ext cx="4043363" cy="4857750"/>
          </a:xfrm>
        </p:spPr>
        <p:txBody>
          <a:bodyPr/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US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 smtClean="0"/>
              <a:t>Titelmasterformat durch Klicken bearbeiten</a:t>
            </a:r>
            <a:endParaRPr lang="en-US" noProof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Richtlinien für Wahlpflichtpraktikanten im AK Helm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l"/>
            <a:fld id="{D43A920A-4BD3-4948-978E-BFE2C6D0A4D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 algn="l"/>
              <a:t>‹Nr.›</a:t>
            </a:fld>
            <a:endParaRPr lang="de-DE" smtClean="0">
              <a:solidFill>
                <a:prstClr val="black">
                  <a:tint val="75000"/>
                </a:prstClr>
              </a:solidFill>
            </a:endParaRPr>
          </a:p>
          <a:p>
            <a:pPr algn="l"/>
            <a:fld id="{24AB9230-679F-1045-B49B-98C0DCAF56BA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 algn="l"/>
              <a:t>05.02.2014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platzhalter 7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92696"/>
            <a:ext cx="5614988" cy="500062"/>
          </a:xfrm>
        </p:spPr>
        <p:txBody>
          <a:bodyPr/>
          <a:lstStyle>
            <a:lvl1pPr>
              <a:buNone/>
              <a:defRPr sz="2800">
                <a:latin typeface="Arial Narrow" pitchFamily="34" charset="0"/>
              </a:defRPr>
            </a:lvl1pPr>
          </a:lstStyle>
          <a:p>
            <a:pPr lvl="0"/>
            <a:r>
              <a:rPr lang="en-US" noProof="0" smtClean="0"/>
              <a:t>Überschrift</a:t>
            </a:r>
            <a:endParaRPr lang="en-US" noProof="0"/>
          </a:p>
        </p:txBody>
      </p:sp>
      <p:sp>
        <p:nvSpPr>
          <p:cNvPr id="8" name="Inhaltsplatzhalter 7"/>
          <p:cNvSpPr>
            <a:spLocks noGrp="1"/>
          </p:cNvSpPr>
          <p:nvPr>
            <p:ph sz="quarter" idx="15"/>
          </p:nvPr>
        </p:nvSpPr>
        <p:spPr>
          <a:xfrm>
            <a:off x="4644008" y="1268760"/>
            <a:ext cx="4043363" cy="4857750"/>
          </a:xfrm>
        </p:spPr>
        <p:txBody>
          <a:bodyPr/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US" noProof="0"/>
          </a:p>
        </p:txBody>
      </p:sp>
      <p:sp>
        <p:nvSpPr>
          <p:cNvPr id="9" name="Inhaltsplatzhalter 7"/>
          <p:cNvSpPr>
            <a:spLocks noGrp="1"/>
          </p:cNvSpPr>
          <p:nvPr>
            <p:ph sz="quarter" idx="16"/>
          </p:nvPr>
        </p:nvSpPr>
        <p:spPr>
          <a:xfrm>
            <a:off x="456629" y="1268760"/>
            <a:ext cx="4043363" cy="4857750"/>
          </a:xfrm>
        </p:spPr>
        <p:txBody>
          <a:bodyPr/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US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 smtClean="0"/>
              <a:t>Titelmasterformat durch Klicken bearbeiten</a:t>
            </a:r>
            <a:endParaRPr lang="en-US" noProof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Richtlinien für Wahlpflichtpraktikanten im AK Helm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l"/>
            <a:fld id="{D43A920A-4BD3-4948-978E-BFE2C6D0A4D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 algn="l"/>
              <a:t>‹Nr.›</a:t>
            </a:fld>
            <a:endParaRPr lang="de-DE" smtClean="0">
              <a:solidFill>
                <a:prstClr val="black">
                  <a:tint val="75000"/>
                </a:prstClr>
              </a:solidFill>
            </a:endParaRPr>
          </a:p>
          <a:p>
            <a:pPr algn="l"/>
            <a:fld id="{24AB9230-679F-1045-B49B-98C0DCAF56BA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 algn="l"/>
              <a:t>05.02.2014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 smtClean="0"/>
              <a:t>Titelmasterformat durch Klicken bearbeiten</a:t>
            </a:r>
            <a:endParaRPr lang="en-US" noProof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Richtlinien für Wahlpflichtpraktikanten im AK Helm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l"/>
            <a:fld id="{D43A920A-4BD3-4948-978E-BFE2C6D0A4D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 algn="l"/>
              <a:t>‹Nr.›</a:t>
            </a:fld>
            <a:endParaRPr lang="de-DE" smtClean="0">
              <a:solidFill>
                <a:prstClr val="black">
                  <a:tint val="75000"/>
                </a:prstClr>
              </a:solidFill>
            </a:endParaRPr>
          </a:p>
          <a:p>
            <a:pPr algn="l"/>
            <a:fld id="{24AB9230-679F-1045-B49B-98C0DCAF56BA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 algn="l"/>
              <a:t>05.02.2014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57200" y="4725144"/>
            <a:ext cx="4042792" cy="1401019"/>
          </a:xfrm>
        </p:spPr>
        <p:txBody>
          <a:bodyPr/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US" noProof="0" dirty="0"/>
          </a:p>
        </p:txBody>
      </p:sp>
      <p:sp>
        <p:nvSpPr>
          <p:cNvPr id="11" name="Textplatzhalter 7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92696"/>
            <a:ext cx="5614988" cy="500062"/>
          </a:xfrm>
        </p:spPr>
        <p:txBody>
          <a:bodyPr/>
          <a:lstStyle>
            <a:lvl1pPr>
              <a:buNone/>
              <a:defRPr sz="2800">
                <a:latin typeface="Arial Narrow" pitchFamily="34" charset="0"/>
              </a:defRPr>
            </a:lvl1pPr>
          </a:lstStyle>
          <a:p>
            <a:pPr lvl="0"/>
            <a:r>
              <a:rPr lang="en-US" noProof="0" smtClean="0"/>
              <a:t>Überschrift</a:t>
            </a:r>
            <a:endParaRPr lang="en-US" noProof="0"/>
          </a:p>
        </p:txBody>
      </p:sp>
      <p:sp>
        <p:nvSpPr>
          <p:cNvPr id="13" name="Textplatzhalter 7"/>
          <p:cNvSpPr>
            <a:spLocks noGrp="1"/>
          </p:cNvSpPr>
          <p:nvPr>
            <p:ph type="body" sz="quarter" idx="15"/>
          </p:nvPr>
        </p:nvSpPr>
        <p:spPr>
          <a:xfrm>
            <a:off x="4644008" y="4725144"/>
            <a:ext cx="4042792" cy="1401018"/>
          </a:xfrm>
        </p:spPr>
        <p:txBody>
          <a:bodyPr/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US" noProof="0" dirty="0"/>
          </a:p>
        </p:txBody>
      </p:sp>
      <p:sp>
        <p:nvSpPr>
          <p:cNvPr id="10" name="Inhaltsplatzhalter 9"/>
          <p:cNvSpPr>
            <a:spLocks noGrp="1"/>
          </p:cNvSpPr>
          <p:nvPr>
            <p:ph sz="quarter" idx="16"/>
          </p:nvPr>
        </p:nvSpPr>
        <p:spPr>
          <a:xfrm>
            <a:off x="457200" y="1268760"/>
            <a:ext cx="8229600" cy="3383632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 smtClean="0"/>
              <a:t>Titelmasterformat durch Klicken bearbeiten</a:t>
            </a:r>
            <a:endParaRPr lang="en-US" noProof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Richtlinien für Wahlpflichtpraktikanten im AK Helm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l"/>
            <a:fld id="{D43A920A-4BD3-4948-978E-BFE2C6D0A4D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 algn="l"/>
              <a:t>‹Nr.›</a:t>
            </a:fld>
            <a:endParaRPr lang="de-DE" smtClean="0">
              <a:solidFill>
                <a:prstClr val="black">
                  <a:tint val="75000"/>
                </a:prstClr>
              </a:solidFill>
            </a:endParaRPr>
          </a:p>
          <a:p>
            <a:pPr algn="l"/>
            <a:fld id="{24AB9230-679F-1045-B49B-98C0DCAF56BA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 algn="l"/>
              <a:t>05.02.2014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57200" y="4725144"/>
            <a:ext cx="4042792" cy="1401019"/>
          </a:xfrm>
        </p:spPr>
        <p:txBody>
          <a:bodyPr/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US" noProof="0"/>
          </a:p>
        </p:txBody>
      </p:sp>
      <p:sp>
        <p:nvSpPr>
          <p:cNvPr id="11" name="Textplatzhalter 7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92696"/>
            <a:ext cx="5614988" cy="500062"/>
          </a:xfrm>
        </p:spPr>
        <p:txBody>
          <a:bodyPr/>
          <a:lstStyle>
            <a:lvl1pPr>
              <a:buNone/>
              <a:defRPr sz="2800">
                <a:latin typeface="Arial Narrow" pitchFamily="34" charset="0"/>
              </a:defRPr>
            </a:lvl1pPr>
          </a:lstStyle>
          <a:p>
            <a:pPr lvl="0"/>
            <a:r>
              <a:rPr lang="en-US" noProof="0" smtClean="0"/>
              <a:t>Überschrift</a:t>
            </a:r>
            <a:endParaRPr lang="en-US" noProof="0"/>
          </a:p>
        </p:txBody>
      </p:sp>
      <p:sp>
        <p:nvSpPr>
          <p:cNvPr id="13" name="Textplatzhalter 7"/>
          <p:cNvSpPr>
            <a:spLocks noGrp="1"/>
          </p:cNvSpPr>
          <p:nvPr>
            <p:ph type="body" sz="quarter" idx="15"/>
          </p:nvPr>
        </p:nvSpPr>
        <p:spPr>
          <a:xfrm>
            <a:off x="4633664" y="4725144"/>
            <a:ext cx="4042792" cy="1401018"/>
          </a:xfrm>
        </p:spPr>
        <p:txBody>
          <a:bodyPr/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US" noProof="0"/>
          </a:p>
        </p:txBody>
      </p:sp>
      <p:sp>
        <p:nvSpPr>
          <p:cNvPr id="10" name="Inhaltsplatzhalter 9"/>
          <p:cNvSpPr>
            <a:spLocks noGrp="1"/>
          </p:cNvSpPr>
          <p:nvPr>
            <p:ph sz="quarter" idx="16"/>
          </p:nvPr>
        </p:nvSpPr>
        <p:spPr>
          <a:xfrm>
            <a:off x="457200" y="1268760"/>
            <a:ext cx="4042792" cy="3383632"/>
          </a:xfrm>
        </p:spPr>
        <p:txBody>
          <a:bodyPr/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US" noProof="0"/>
          </a:p>
        </p:txBody>
      </p:sp>
      <p:sp>
        <p:nvSpPr>
          <p:cNvPr id="12" name="Inhaltsplatzhalter 11"/>
          <p:cNvSpPr>
            <a:spLocks noGrp="1"/>
          </p:cNvSpPr>
          <p:nvPr>
            <p:ph sz="quarter" idx="17"/>
          </p:nvPr>
        </p:nvSpPr>
        <p:spPr>
          <a:xfrm>
            <a:off x="4633093" y="1268413"/>
            <a:ext cx="4043363" cy="3384550"/>
          </a:xfrm>
        </p:spPr>
        <p:txBody>
          <a:bodyPr/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US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wm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8229600" cy="48574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Mastertextformat bearbeiten</a:t>
            </a:r>
          </a:p>
          <a:p>
            <a:pPr lvl="1"/>
            <a:r>
              <a:rPr lang="en-US" noProof="0" smtClean="0"/>
              <a:t>Zweite Ebene</a:t>
            </a:r>
          </a:p>
          <a:p>
            <a:pPr lvl="2"/>
            <a:r>
              <a:rPr lang="en-US" noProof="0" smtClean="0"/>
              <a:t>Dritte Ebene</a:t>
            </a:r>
          </a:p>
          <a:p>
            <a:pPr lvl="3"/>
            <a:r>
              <a:rPr lang="en-US" noProof="0" smtClean="0"/>
              <a:t>Vierte Ebene</a:t>
            </a:r>
          </a:p>
          <a:p>
            <a:pPr lvl="4"/>
            <a:r>
              <a:rPr lang="en-US" noProof="0" smtClean="0"/>
              <a:t>Fünfte Ebene</a:t>
            </a:r>
            <a:endParaRPr lang="en-US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00364" y="645333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Richtlinien für Wahlpflichtpraktikanten im AK Helm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323528" y="6453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 defTabSz="457200"/>
            <a:fld id="{D43A920A-4BD3-4948-978E-BFE2C6D0A4D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 algn="l" defTabSz="457200"/>
              <a:t>‹Nr.›</a:t>
            </a:fld>
            <a:endParaRPr lang="de-DE" smtClean="0">
              <a:solidFill>
                <a:prstClr val="black">
                  <a:tint val="75000"/>
                </a:prstClr>
              </a:solidFill>
            </a:endParaRPr>
          </a:p>
          <a:p>
            <a:pPr algn="l" defTabSz="457200"/>
            <a:fld id="{24AB9230-679F-1045-B49B-98C0DCAF56BA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 algn="l" defTabSz="457200"/>
              <a:t>05.02.2014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-76200"/>
            <a:ext cx="9144000" cy="601200"/>
          </a:xfrm>
          <a:prstGeom prst="rect">
            <a:avLst/>
          </a:prstGeom>
          <a:effectLst>
            <a:outerShdw blurRad="50800" dist="38100" dir="5400000">
              <a:srgbClr val="000000">
                <a:alpha val="43000"/>
              </a:srgbClr>
            </a:outerShdw>
            <a:reflection blurRad="6350" stA="50000" endA="300" endPos="90000" dir="5400000" sy="-100000" algn="bl" rotWithShape="0"/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571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smtClean="0"/>
              <a:t>Mastertitelformat bearbeiten</a:t>
            </a:r>
            <a:endParaRPr lang="en-US" noProof="0"/>
          </a:p>
        </p:txBody>
      </p:sp>
      <p:pic>
        <p:nvPicPr>
          <p:cNvPr id="8" name="Bild 23" descr="JGU-Logo_farbe.wmf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7740352" y="5855356"/>
            <a:ext cx="1728192" cy="1174043"/>
          </a:xfrm>
          <a:prstGeom prst="rect">
            <a:avLst/>
          </a:prstGeom>
        </p:spPr>
      </p:pic>
      <p:cxnSp>
        <p:nvCxnSpPr>
          <p:cNvPr id="10" name="Gerade Verbindung 9"/>
          <p:cNvCxnSpPr/>
          <p:nvPr/>
        </p:nvCxnSpPr>
        <p:spPr>
          <a:xfrm>
            <a:off x="323528" y="6381328"/>
            <a:ext cx="2133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spcBef>
          <a:spcPct val="0"/>
        </a:spcBef>
        <a:buNone/>
        <a:defRPr sz="2500" kern="1200">
          <a:solidFill>
            <a:schemeClr val="bg1"/>
          </a:solidFill>
          <a:latin typeface="Arial Narrow" pitchFamily="34" charset="0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4644008" y="4964979"/>
            <a:ext cx="4225762" cy="369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>
            <a:spAutoFit/>
          </a:bodyPr>
          <a:lstStyle/>
          <a:p>
            <a:pPr defTabSz="457200" eaLnBrk="0" hangingPunct="0"/>
            <a:endParaRPr lang="de-DE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Untertitel 2"/>
          <p:cNvSpPr>
            <a:spLocks noGrp="1"/>
          </p:cNvSpPr>
          <p:nvPr>
            <p:ph type="subTitle" idx="1"/>
          </p:nvPr>
        </p:nvSpPr>
        <p:spPr>
          <a:xfrm>
            <a:off x="1331640" y="1628800"/>
            <a:ext cx="6400800" cy="3024336"/>
          </a:xfrm>
        </p:spPr>
        <p:txBody>
          <a:bodyPr>
            <a:noAutofit/>
          </a:bodyPr>
          <a:lstStyle/>
          <a:p>
            <a:r>
              <a:rPr lang="de-DE" sz="4500" b="1" dirty="0" smtClean="0">
                <a:latin typeface="Calibri" panose="020F0502020204030204" pitchFamily="34" charset="0"/>
              </a:rPr>
              <a:t>Richtlinien für Wahlpflichtpraktikanten im </a:t>
            </a:r>
          </a:p>
          <a:p>
            <a:r>
              <a:rPr lang="de-DE" sz="4500" b="1" dirty="0" smtClean="0">
                <a:latin typeface="Calibri" panose="020F0502020204030204" pitchFamily="34" charset="0"/>
              </a:rPr>
              <a:t>AK Helm</a:t>
            </a:r>
          </a:p>
          <a:p>
            <a:endParaRPr lang="de-DE" sz="4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>
                <a:latin typeface="Calibri" panose="020F0502020204030204" pitchFamily="34" charset="0"/>
              </a:rPr>
              <a:t>Vor dem Praktikum:</a:t>
            </a:r>
            <a:endParaRPr lang="de-DE" b="1" dirty="0">
              <a:latin typeface="Calibri" panose="020F050202020403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de-DE" sz="2000" dirty="0" smtClean="0">
                <a:latin typeface="Calibri" panose="020F0502020204030204" pitchFamily="34" charset="0"/>
              </a:rPr>
              <a:t>2-3 Wochen vorher: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DE" sz="2000" dirty="0" smtClean="0">
                <a:latin typeface="Calibri" panose="020F0502020204030204" pitchFamily="34" charset="0"/>
              </a:rPr>
              <a:t>Kontaktaufnahme mit dem Betreuer: Detailabsprache, Literatur</a:t>
            </a:r>
          </a:p>
          <a:p>
            <a:pPr marL="457200" lvl="1" indent="0">
              <a:buNone/>
            </a:pPr>
            <a:endParaRPr lang="de-DE" sz="2000" dirty="0" smtClean="0">
              <a:latin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Calibri" panose="020F0502020204030204" pitchFamily="34" charset="0"/>
              </a:rPr>
              <a:t>Spätestens zu Praktikumsbeginn:</a:t>
            </a:r>
            <a:endParaRPr lang="de-DE" sz="2000" dirty="0" smtClean="0">
              <a:latin typeface="Calibri" panose="020F050202020403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de-DE" sz="2000" dirty="0">
                <a:latin typeface="Calibri" panose="020F0502020204030204" pitchFamily="34" charset="0"/>
              </a:rPr>
              <a:t>Power Point Präsentation  (3-5 Folien)über das Thema an Betreuer </a:t>
            </a:r>
            <a:r>
              <a:rPr lang="de-DE" sz="2000" dirty="0" smtClean="0">
                <a:latin typeface="Calibri" panose="020F0502020204030204" pitchFamily="34" charset="0"/>
              </a:rPr>
              <a:t>schicken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DE" sz="2000" dirty="0" smtClean="0">
                <a:latin typeface="Calibri" panose="020F0502020204030204" pitchFamily="34" charset="0"/>
              </a:rPr>
              <a:t>Ggf. Korrektur</a:t>
            </a:r>
          </a:p>
          <a:p>
            <a:pPr marL="457200" lvl="1" indent="0">
              <a:buNone/>
            </a:pPr>
            <a:endParaRPr lang="de-DE" sz="2000" dirty="0" smtClean="0">
              <a:latin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Calibri" panose="020F0502020204030204" pitchFamily="34" charset="0"/>
              </a:rPr>
              <a:t>In der ersten Praktikumswoche:</a:t>
            </a:r>
            <a:endParaRPr lang="de-DE" sz="2000" dirty="0" smtClean="0">
              <a:latin typeface="Calibri" panose="020F050202020403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de-DE" sz="2000" dirty="0" smtClean="0">
                <a:latin typeface="Calibri" panose="020F0502020204030204" pitchFamily="34" charset="0"/>
              </a:rPr>
              <a:t>Power Point Präsentation  muss so weit sein, das der Betreuer sie an Prof Helm weiterleiten kann</a:t>
            </a:r>
          </a:p>
          <a:p>
            <a:pPr marL="457200" lvl="1" indent="0">
              <a:buNone/>
            </a:pPr>
            <a:endParaRPr lang="de-DE" sz="2000" dirty="0" smtClean="0">
              <a:latin typeface="Calibri" panose="020F0502020204030204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Richtlinien für Wahlpflichtpraktikanten im AK Helm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3A920A-4BD3-4948-978E-BFE2C6D0A4D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 algn="l"/>
              <a:t>2</a:t>
            </a:fld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/>
            </a:r>
            <a:br>
              <a:rPr lang="de-DE" smtClean="0">
                <a:solidFill>
                  <a:prstClr val="black">
                    <a:tint val="75000"/>
                  </a:prstClr>
                </a:solidFill>
              </a:rPr>
            </a:br>
            <a:fld id="{406B8D37-584A-4A46-9FC3-8C35455BF841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 algn="l"/>
              <a:t>05.02.2014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 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>
                <a:latin typeface="Calibri" panose="020F0502020204030204" pitchFamily="34" charset="0"/>
              </a:rPr>
              <a:t>Das Praktikum:</a:t>
            </a:r>
            <a:endParaRPr lang="de-DE" b="1" dirty="0">
              <a:latin typeface="Calibri" panose="020F050202020403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68760"/>
            <a:ext cx="8579296" cy="4857403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de-DE" sz="2000" dirty="0" smtClean="0">
                <a:latin typeface="Calibri" panose="020F0502020204030204" pitchFamily="34" charset="0"/>
              </a:rPr>
              <a:t>Dauer: 4 Wochen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DE" sz="2000" dirty="0" smtClean="0">
                <a:latin typeface="Calibri" panose="020F0502020204030204" pitchFamily="34" charset="0"/>
              </a:rPr>
              <a:t>Arbeitszeit nach Rücksprache mit dem Betreuer (~ 9:00-16:00/ 17:00 Uhr)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DE" sz="2000" dirty="0" smtClean="0">
                <a:latin typeface="Calibri" panose="020F0502020204030204" pitchFamily="34" charset="0"/>
              </a:rPr>
              <a:t>Fehlzeiten von mehr als 3 Tagen Krankheit oder Vergleichbarem müssen nachgearbeitet werden.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DE" sz="2000" dirty="0" smtClean="0">
                <a:latin typeface="Calibri" panose="020F0502020204030204" pitchFamily="34" charset="0"/>
              </a:rPr>
              <a:t>Krankschreibung ab dem 3. Tag erforderlich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de-DE" sz="2000" dirty="0">
              <a:latin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Calibri" panose="020F0502020204030204" pitchFamily="34" charset="0"/>
              </a:rPr>
              <a:t>Organisatorisches: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DE" sz="2000" dirty="0" smtClean="0">
                <a:latin typeface="Calibri" panose="020F0502020204030204" pitchFamily="34" charset="0"/>
              </a:rPr>
              <a:t>Während des Praktikums muss ein Laborbuch geführt werden, das am Ende des Praktikums im Arbeitskreis verbleibt.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DE" sz="2000" dirty="0" smtClean="0">
                <a:latin typeface="Calibri" panose="020F0502020204030204" pitchFamily="34" charset="0"/>
              </a:rPr>
              <a:t>Der Besuch des Gruppenseminars, mittwochs um 9:15 Uhr, ist obligatorisch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DE" sz="2000" dirty="0" smtClean="0">
                <a:latin typeface="Calibri" panose="020F0502020204030204" pitchFamily="34" charset="0"/>
              </a:rPr>
              <a:t>Zu Beginn des Praktikums muss eine Sicherheitsbelehrung erfolgen</a:t>
            </a:r>
          </a:p>
          <a:p>
            <a:pPr marL="457200" lvl="1" indent="0">
              <a:buNone/>
            </a:pPr>
            <a:endParaRPr lang="de-DE" sz="2000" dirty="0" smtClean="0">
              <a:latin typeface="Calibri" panose="020F0502020204030204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Richtlinien für Wahlpflichtpraktikanten im AK Helm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3A920A-4BD3-4948-978E-BFE2C6D0A4D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 algn="l"/>
              <a:t>3</a:t>
            </a:fld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/>
            </a:r>
            <a:br>
              <a:rPr lang="de-DE" smtClean="0">
                <a:solidFill>
                  <a:prstClr val="black">
                    <a:tint val="75000"/>
                  </a:prstClr>
                </a:solidFill>
              </a:rPr>
            </a:br>
            <a:fld id="{406B8D37-584A-4A46-9FC3-8C35455BF841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 algn="l"/>
              <a:t>05.02.2014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62069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>
                <a:latin typeface="Calibri" panose="020F0502020204030204" pitchFamily="34" charset="0"/>
              </a:rPr>
              <a:t>Nach dem </a:t>
            </a:r>
            <a:r>
              <a:rPr lang="de-DE" b="1" dirty="0" smtClean="0">
                <a:latin typeface="Calibri" panose="020F0502020204030204" pitchFamily="34" charset="0"/>
              </a:rPr>
              <a:t>Praktikum:</a:t>
            </a:r>
            <a:endParaRPr lang="de-DE" b="1" dirty="0">
              <a:latin typeface="Calibri" panose="020F050202020403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196752"/>
            <a:ext cx="8579296" cy="4857403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de-DE" sz="2000" dirty="0" smtClean="0">
                <a:latin typeface="Calibri" panose="020F0502020204030204" pitchFamily="34" charset="0"/>
              </a:rPr>
              <a:t>Abschluss Präsentation im Gruppenseminar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DE" sz="2000" dirty="0" smtClean="0">
                <a:latin typeface="Calibri" panose="020F0502020204030204" pitchFamily="34" charset="0"/>
              </a:rPr>
              <a:t>Termin nach Rücksprache mit dem Betreuer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DE" sz="2000" dirty="0" smtClean="0">
                <a:latin typeface="Calibri" panose="020F0502020204030204" pitchFamily="34" charset="0"/>
              </a:rPr>
              <a:t>Redezeit: 10-15 min. plus anschließende Fragerunde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DE" sz="2000" dirty="0" smtClean="0">
                <a:latin typeface="Calibri" panose="020F0502020204030204" pitchFamily="34" charset="0"/>
              </a:rPr>
              <a:t>Sprache: Englisch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DE" sz="2000" dirty="0" smtClean="0">
                <a:latin typeface="Calibri" panose="020F0502020204030204" pitchFamily="34" charset="0"/>
              </a:rPr>
              <a:t>Spätestens 3Tage vor dem Termin muss die Präsentation beim Betreuer sein, zwecks Korrektur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de-DE" sz="2000" dirty="0">
              <a:latin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Calibri" panose="020F0502020204030204" pitchFamily="34" charset="0"/>
              </a:rPr>
              <a:t>Bericht: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DE" sz="2000" dirty="0" smtClean="0">
                <a:latin typeface="Calibri" panose="020F0502020204030204" pitchFamily="34" charset="0"/>
              </a:rPr>
              <a:t>Vorgaben vergleiche „Protokollrichtlinien“ auf der AK-Homepage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DE" sz="2000" dirty="0" smtClean="0">
                <a:latin typeface="Calibri" panose="020F0502020204030204" pitchFamily="34" charset="0"/>
              </a:rPr>
              <a:t>Zur Weiteren Orientierung können alte Berichte im AK eingesehen werden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DE" sz="2000" dirty="0" smtClean="0">
                <a:latin typeface="Calibri" panose="020F0502020204030204" pitchFamily="34" charset="0"/>
              </a:rPr>
              <a:t>Sprache: Englisch (nach Rücksprache auch Deutsch möglich)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DE" sz="2000" dirty="0" smtClean="0">
                <a:latin typeface="Calibri" panose="020F0502020204030204" pitchFamily="34" charset="0"/>
              </a:rPr>
              <a:t>1. Abgabe ~ 4 Wochen nach Praktikumsende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DE" sz="2000" dirty="0" smtClean="0">
                <a:latin typeface="Calibri" panose="020F0502020204030204" pitchFamily="34" charset="0"/>
              </a:rPr>
              <a:t>Max. 3 Abgaben. Danach individuelle Entscheidung </a:t>
            </a:r>
            <a:r>
              <a:rPr lang="de-DE" sz="2000" dirty="0" smtClean="0">
                <a:latin typeface="Calibri" panose="020F0502020204030204" pitchFamily="34" charset="0"/>
              </a:rPr>
              <a:t>durch Prof Helm.</a:t>
            </a:r>
            <a:endParaRPr lang="de-DE" sz="2000" dirty="0" smtClean="0">
              <a:latin typeface="Calibri" panose="020F0502020204030204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Richtlinien für Wahlpflichtpraktikanten im AK Helm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3A920A-4BD3-4948-978E-BFE2C6D0A4D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 algn="l"/>
              <a:t>4</a:t>
            </a:fld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/>
            </a:r>
            <a:br>
              <a:rPr lang="de-DE" smtClean="0">
                <a:solidFill>
                  <a:prstClr val="black">
                    <a:tint val="75000"/>
                  </a:prstClr>
                </a:solidFill>
              </a:rPr>
            </a:br>
            <a:fld id="{406B8D37-584A-4A46-9FC3-8C35455BF841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 algn="l"/>
              <a:t>05.02.2014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0347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K-Helm-style_extended">
  <a:themeElements>
    <a:clrScheme name="Graustuf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11732CF84574F47B9099CDA1A8029D4" ma:contentTypeVersion="0" ma:contentTypeDescription="Ein neues Dokument erstellen." ma:contentTypeScope="" ma:versionID="6c17fb9bc73a8a93f9c9adb1d1cfea0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6c4a6dd5ef775a5269b08f7de37f93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726DD06-F2E4-41CA-8CCD-A10573C4AC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564C668-F445-4F4F-9EAD-B9D7E1FA0803}">
  <ds:schemaRefs>
    <ds:schemaRef ds:uri="http://schemas.openxmlformats.org/package/2006/metadata/core-properties"/>
    <ds:schemaRef ds:uri="http://purl.org/dc/dcmitype/"/>
    <ds:schemaRef ds:uri="http://purl.org/dc/elements/1.1/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962A1E6-7957-4412-A34A-9330CD0A45C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258</Words>
  <Application>Microsoft Office PowerPoint</Application>
  <PresentationFormat>Bildschirmpräsentation (4:3)</PresentationFormat>
  <Paragraphs>48</Paragraphs>
  <Slides>4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0" baseType="lpstr">
      <vt:lpstr>Arial</vt:lpstr>
      <vt:lpstr>Arial Narrow</vt:lpstr>
      <vt:lpstr>Calibri</vt:lpstr>
      <vt:lpstr>Times New Roman</vt:lpstr>
      <vt:lpstr>Wingdings</vt:lpstr>
      <vt:lpstr>AK-Helm-style_extended</vt:lpstr>
      <vt:lpstr>PowerPoint-Präsentation</vt:lpstr>
      <vt:lpstr>Vor dem Praktikum:</vt:lpstr>
      <vt:lpstr>Das Praktikum:</vt:lpstr>
      <vt:lpstr>Nach dem Praktikum: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Kathy</dc:creator>
  <cp:lastModifiedBy>Schmid, Katharina</cp:lastModifiedBy>
  <cp:revision>324</cp:revision>
  <dcterms:created xsi:type="dcterms:W3CDTF">2012-06-07T11:57:08Z</dcterms:created>
  <dcterms:modified xsi:type="dcterms:W3CDTF">2014-02-05T13:51:51Z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0x010100411732CF84574F47B9099CDA1A8029D4</vt:lpwstr>
  </property>
</Properties>
</file>