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305-14C0-46D5-8514-582D18E5FE00}" type="datetimeFigureOut">
              <a:rPr lang="de-DE" smtClean="0"/>
              <a:t>23.05.2014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F7BC-83B3-4AA7-AF25-867C2E32B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94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305-14C0-46D5-8514-582D18E5FE00}" type="datetimeFigureOut">
              <a:rPr lang="de-DE" smtClean="0"/>
              <a:t>23.05.2014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F7BC-83B3-4AA7-AF25-867C2E32B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6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305-14C0-46D5-8514-582D18E5FE00}" type="datetimeFigureOut">
              <a:rPr lang="de-DE" smtClean="0"/>
              <a:t>23.05.2014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F7BC-83B3-4AA7-AF25-867C2E32B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99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305-14C0-46D5-8514-582D18E5FE00}" type="datetimeFigureOut">
              <a:rPr lang="de-DE" smtClean="0"/>
              <a:t>23.05.2014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F7BC-83B3-4AA7-AF25-867C2E32B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91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305-14C0-46D5-8514-582D18E5FE00}" type="datetimeFigureOut">
              <a:rPr lang="de-DE" smtClean="0"/>
              <a:t>23.05.2014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F7BC-83B3-4AA7-AF25-867C2E32B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57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305-14C0-46D5-8514-582D18E5FE00}" type="datetimeFigureOut">
              <a:rPr lang="de-DE" smtClean="0"/>
              <a:t>23.05.2014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F7BC-83B3-4AA7-AF25-867C2E32B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39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305-14C0-46D5-8514-582D18E5FE00}" type="datetimeFigureOut">
              <a:rPr lang="de-DE" smtClean="0"/>
              <a:t>23.05.2014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F7BC-83B3-4AA7-AF25-867C2E32B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20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305-14C0-46D5-8514-582D18E5FE00}" type="datetimeFigureOut">
              <a:rPr lang="de-DE" smtClean="0"/>
              <a:t>23.05.2014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F7BC-83B3-4AA7-AF25-867C2E32B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3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305-14C0-46D5-8514-582D18E5FE00}" type="datetimeFigureOut">
              <a:rPr lang="de-DE" smtClean="0"/>
              <a:t>23.05.2014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F7BC-83B3-4AA7-AF25-867C2E32B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78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305-14C0-46D5-8514-582D18E5FE00}" type="datetimeFigureOut">
              <a:rPr lang="de-DE" smtClean="0"/>
              <a:t>23.05.2014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F7BC-83B3-4AA7-AF25-867C2E32B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48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305-14C0-46D5-8514-582D18E5FE00}" type="datetimeFigureOut">
              <a:rPr lang="de-DE" smtClean="0"/>
              <a:t>23.05.2014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F7BC-83B3-4AA7-AF25-867C2E32B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90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F305-14C0-46D5-8514-582D18E5FE00}" type="datetimeFigureOut">
              <a:rPr lang="de-DE" smtClean="0"/>
              <a:t>23.05.2014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6F7BC-83B3-4AA7-AF25-867C2E32BC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1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5621"/>
            </a:gs>
            <a:gs pos="100000">
              <a:srgbClr val="AEB9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1" y="428051"/>
            <a:ext cx="10058400" cy="565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5621"/>
            </a:gs>
            <a:gs pos="100000">
              <a:srgbClr val="AEB9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3" y="87469"/>
            <a:ext cx="5912353" cy="49803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1" y="2859368"/>
            <a:ext cx="6954591" cy="39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5621"/>
            </a:gs>
            <a:gs pos="100000">
              <a:srgbClr val="AEB9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2590"/>
            <a:ext cx="10058400" cy="565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5621"/>
            </a:gs>
            <a:gs pos="100000">
              <a:srgbClr val="AEB9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61" y="0"/>
            <a:ext cx="3854196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23" y="0"/>
            <a:ext cx="3854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5621"/>
            </a:gs>
            <a:gs pos="100000">
              <a:srgbClr val="AEB9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35" y="0"/>
            <a:ext cx="8003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5621"/>
            </a:gs>
            <a:gs pos="100000">
              <a:srgbClr val="AEB9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20" y="749032"/>
            <a:ext cx="7197560" cy="535993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90152"/>
            <a:ext cx="4270442" cy="6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5621"/>
            </a:gs>
            <a:gs pos="100000">
              <a:srgbClr val="AEB9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85" y="1606807"/>
            <a:ext cx="6709006" cy="377046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2" y="184031"/>
            <a:ext cx="4750028" cy="661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nf. buddh._5_konzi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einf. buddh._5_konzile</Template>
  <TotalTime>0</TotalTime>
  <Words>0</Words>
  <Application>Microsoft Office PowerPoint</Application>
  <PresentationFormat>Breitbild</PresentationFormat>
  <Paragraphs>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einf. buddh._5_konzile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7</cp:revision>
  <dcterms:created xsi:type="dcterms:W3CDTF">2014-05-23T10:35:39Z</dcterms:created>
  <dcterms:modified xsi:type="dcterms:W3CDTF">2014-05-23T11:36:50Z</dcterms:modified>
</cp:coreProperties>
</file>