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8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76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3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6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7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2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9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0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8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AB0CF-8475-4829-A351-8A27EC8A2D05}" type="datetimeFigureOut">
              <a:rPr lang="de-DE" smtClean="0"/>
              <a:t>03.02.2014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2762-FBF5-4796-B06B-920AE1C4EE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3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222084"/>
            <a:ext cx="11412511" cy="64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51" y="0"/>
            <a:ext cx="8560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6" y="107978"/>
            <a:ext cx="11667344" cy="655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" y="155173"/>
            <a:ext cx="11650629" cy="65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00" y="0"/>
            <a:ext cx="9686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77" y="0"/>
            <a:ext cx="7269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7</cp:revision>
  <dcterms:created xsi:type="dcterms:W3CDTF">2014-02-02T11:01:54Z</dcterms:created>
  <dcterms:modified xsi:type="dcterms:W3CDTF">2014-02-03T09:02:03Z</dcterms:modified>
</cp:coreProperties>
</file>